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74" r:id="rId4"/>
  </p:sldMasterIdLst>
  <p:notesMasterIdLst>
    <p:notesMasterId r:id="rId11"/>
  </p:notesMasterIdLst>
  <p:handoutMasterIdLst>
    <p:handoutMasterId r:id="rId12"/>
  </p:handoutMasterIdLst>
  <p:sldIdLst>
    <p:sldId id="4432" r:id="rId5"/>
    <p:sldId id="4447" r:id="rId6"/>
    <p:sldId id="4448" r:id="rId7"/>
    <p:sldId id="4449" r:id="rId8"/>
    <p:sldId id="4450" r:id="rId9"/>
    <p:sldId id="4441" r:id="rId10"/>
  </p:sldIdLst>
  <p:sldSz cx="12192000" cy="6858000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940249-61DB-1B68-C1A8-3A9948D7BFF2}" name="Kristiin Mikko" initials="KM" userId="S::Kristiin.Mikko@sm.ee::d74a3f14-02ea-4a98-b369-964fc5bc8f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FF"/>
    <a:srgbClr val="008080"/>
    <a:srgbClr val="FF7C80"/>
    <a:srgbClr val="339933"/>
    <a:srgbClr val="FF9900"/>
    <a:srgbClr val="009999"/>
    <a:srgbClr val="33CCCC"/>
    <a:srgbClr val="FF66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6EAD5-0D2C-D9B6-1783-1F5B25A13F6F}" v="46" dt="2025-04-08T10:14:42.008"/>
    <p1510:client id="{79B0B170-815D-C744-BDDD-0D6A9031C2CF}" v="23" dt="2025-04-08T08:20:08.873"/>
    <p1510:client id="{9E5A2EC4-8120-4D4F-B26A-11C84A6D0537}" v="76" dt="2025-04-08T10:39:45.691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Tume laad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Tume laad 1 – rõhk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Keskmine laad 1 – rõhk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Kujunduslaad 2 – rõhk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Roboto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0A495-8294-4213-80EA-2FB2B3EE0D3F}" type="datetimeFigureOut">
              <a:rPr lang="en-GB" smtClean="0">
                <a:latin typeface="Roboto" panose="02000000000000000000" pitchFamily="2" charset="0"/>
              </a:rPr>
              <a:t>11/08/2025</a:t>
            </a:fld>
            <a:endParaRPr lang="en-GB">
              <a:latin typeface="Roboto" panose="0200000000000000000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Roboto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42D84-F9EC-4261-BCC9-A49D898D55C1}" type="slidenum">
              <a:rPr lang="en-GB" smtClean="0">
                <a:latin typeface="Roboto" panose="02000000000000000000" pitchFamily="2" charset="0"/>
              </a:rPr>
              <a:t>‹#›</a:t>
            </a:fld>
            <a:endParaRPr lang="en-GB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64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E271682A-16F2-4728-8C64-C5419D996E67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EC68AE5D-E79D-4A76-A586-FF472B6DED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0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7F47D-7DC6-F744-15DA-C1A369A70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0A279818-884F-34F3-4A11-87022EDAA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EFB9F743-7584-6B04-01E6-A51D2F688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CF105E18-4F97-1B08-AE36-E75E83244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83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06185-7534-B7F0-71BD-EA2D84017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7BBEA25F-39AF-EE74-FC65-775235288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4C9890A3-49C6-D012-D946-3F62E7277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1108ED0A-18D3-6127-1BB7-67FAA5CFCF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60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160B9-1F84-442D-0BD8-06FDBE99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A47CDD74-3940-3690-BBF6-A086FF9FC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3C2CE0E1-8C06-C40F-9A1A-AB86AE5B6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99A907E6-BE7E-3D16-5ED2-C3B021420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8AE5D-E79D-4A76-A586-FF472B6DED4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4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/tagaleht logoga_2ri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5" name="Teksti kohatäide 6">
            <a:extLst>
              <a:ext uri="{FF2B5EF4-FFF2-40B4-BE49-F238E27FC236}">
                <a16:creationId xmlns:a16="http://schemas.microsoft.com/office/drawing/2014/main" id="{AC0972FF-6B3E-534D-42D6-92D2C7230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3938954"/>
            <a:ext cx="4629853" cy="22983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62" y="657225"/>
            <a:ext cx="6439384" cy="1739657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5942-0A46-D221-071D-D998372F05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1246"/>
            <a:ext cx="2445142" cy="9802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1991CF-46C0-7068-524B-43CCD4F59EC6}"/>
              </a:ext>
            </a:extLst>
          </p:cNvPr>
          <p:cNvSpPr/>
          <p:nvPr userDrawn="1"/>
        </p:nvSpPr>
        <p:spPr>
          <a:xfrm flipH="1">
            <a:off x="726940" y="536818"/>
            <a:ext cx="45719" cy="1860064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7441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/tagaleht logoga_3ri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5" name="Teksti kohatäide 6">
            <a:extLst>
              <a:ext uri="{FF2B5EF4-FFF2-40B4-BE49-F238E27FC236}">
                <a16:creationId xmlns:a16="http://schemas.microsoft.com/office/drawing/2014/main" id="{AC0972FF-6B3E-534D-42D6-92D2C7230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3938954"/>
            <a:ext cx="4629853" cy="22983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62" y="657225"/>
            <a:ext cx="6319364" cy="2651366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</a:t>
            </a:r>
            <a:br>
              <a:rPr lang="en-GB"/>
            </a:br>
            <a:r>
              <a:rPr lang="en-GB"/>
              <a:t>style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5942-0A46-D221-071D-D998372F05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1246"/>
            <a:ext cx="2445142" cy="9802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F60823-1753-3468-02A5-A9BB909BF25C}"/>
              </a:ext>
            </a:extLst>
          </p:cNvPr>
          <p:cNvSpPr/>
          <p:nvPr userDrawn="1"/>
        </p:nvSpPr>
        <p:spPr>
          <a:xfrm flipH="1">
            <a:off x="726937" y="536818"/>
            <a:ext cx="45719" cy="2771773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962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/tagaleht logoga_4ri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5" name="Teksti kohatäide 6">
            <a:extLst>
              <a:ext uri="{FF2B5EF4-FFF2-40B4-BE49-F238E27FC236}">
                <a16:creationId xmlns:a16="http://schemas.microsoft.com/office/drawing/2014/main" id="{AC0972FF-6B3E-534D-42D6-92D2C7230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4501662"/>
            <a:ext cx="4629853" cy="173562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62" y="657224"/>
            <a:ext cx="5708280" cy="3591391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</a:t>
            </a:r>
            <a:br>
              <a:rPr lang="en-GB"/>
            </a:br>
            <a:r>
              <a:rPr lang="en-GB"/>
              <a:t>edit </a:t>
            </a:r>
            <a:br>
              <a:rPr lang="en-GB"/>
            </a:br>
            <a:r>
              <a:rPr lang="en-GB"/>
              <a:t>Master </a:t>
            </a:r>
            <a:br>
              <a:rPr lang="en-GB"/>
            </a:br>
            <a:r>
              <a:rPr lang="en-GB"/>
              <a:t>title style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FE5942-0A46-D221-071D-D998372F05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1246"/>
            <a:ext cx="2445142" cy="9802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496A197-42DB-CCE1-9281-F14389927EF8}"/>
              </a:ext>
            </a:extLst>
          </p:cNvPr>
          <p:cNvSpPr/>
          <p:nvPr userDrawn="1"/>
        </p:nvSpPr>
        <p:spPr>
          <a:xfrm flipH="1">
            <a:off x="726937" y="536817"/>
            <a:ext cx="45719" cy="3711798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3879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si/tagaleht logog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7F5E5DE-EB90-5243-DC2B-8A0AFE0D23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26940 w 12192000"/>
              <a:gd name="connsiteY0" fmla="*/ 536818 h 6858000"/>
              <a:gd name="connsiteX1" fmla="*/ 726940 w 12192000"/>
              <a:gd name="connsiteY1" fmla="*/ 2396882 h 6858000"/>
              <a:gd name="connsiteX2" fmla="*/ 772659 w 12192000"/>
              <a:gd name="connsiteY2" fmla="*/ 2396882 h 6858000"/>
              <a:gd name="connsiteX3" fmla="*/ 772659 w 12192000"/>
              <a:gd name="connsiteY3" fmla="*/ 5368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5486829 h 6858000"/>
              <a:gd name="connsiteX7" fmla="*/ 10051073 w 12192000"/>
              <a:gd name="connsiteY7" fmla="*/ 5486829 h 6858000"/>
              <a:gd name="connsiteX8" fmla="*/ 9576237 w 12192000"/>
              <a:gd name="connsiteY8" fmla="*/ 5960366 h 6858000"/>
              <a:gd name="connsiteX9" fmla="*/ 10051073 w 12192000"/>
              <a:gd name="connsiteY9" fmla="*/ 6434392 h 6858000"/>
              <a:gd name="connsiteX10" fmla="*/ 12192000 w 12192000"/>
              <a:gd name="connsiteY10" fmla="*/ 6434392 h 6858000"/>
              <a:gd name="connsiteX11" fmla="*/ 12192000 w 12192000"/>
              <a:gd name="connsiteY11" fmla="*/ 6858000 h 6858000"/>
              <a:gd name="connsiteX12" fmla="*/ 0 w 12192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0">
                <a:moveTo>
                  <a:pt x="726940" y="536818"/>
                </a:moveTo>
                <a:lnTo>
                  <a:pt x="726940" y="2396882"/>
                </a:lnTo>
                <a:lnTo>
                  <a:pt x="772659" y="2396882"/>
                </a:lnTo>
                <a:lnTo>
                  <a:pt x="772659" y="5368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486829"/>
                </a:lnTo>
                <a:lnTo>
                  <a:pt x="10051073" y="5486829"/>
                </a:lnTo>
                <a:cubicBezTo>
                  <a:pt x="9788909" y="5486829"/>
                  <a:pt x="9576237" y="5698919"/>
                  <a:pt x="9576237" y="5960366"/>
                </a:cubicBezTo>
                <a:cubicBezTo>
                  <a:pt x="9576237" y="6222302"/>
                  <a:pt x="9788909" y="6434392"/>
                  <a:pt x="10051073" y="6434392"/>
                </a:cubicBezTo>
                <a:lnTo>
                  <a:pt x="12192000" y="6434392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0A07A-D1B4-2C3E-1BE4-1944F7732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61" y="657225"/>
            <a:ext cx="10299827" cy="1619251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933BE91-3456-895A-7379-5C50688685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6" name="Picture Placeholder 369">
            <a:extLst>
              <a:ext uri="{FF2B5EF4-FFF2-40B4-BE49-F238E27FC236}">
                <a16:creationId xmlns:a16="http://schemas.microsoft.com/office/drawing/2014/main" id="{A0D99C92-A2A5-7B65-91C8-AB0A88785F7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4842702"/>
            <a:ext cx="54000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B6385-E19E-BEDB-73F4-0B76C85C23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1246"/>
            <a:ext cx="2445142" cy="9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1068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/tagaleht logog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D3D8D9-23B9-7AE8-30A9-F07E4A71E5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486829 h 6858000"/>
              <a:gd name="connsiteX3" fmla="*/ 10051073 w 12192000"/>
              <a:gd name="connsiteY3" fmla="*/ 5486829 h 6858000"/>
              <a:gd name="connsiteX4" fmla="*/ 9576237 w 12192000"/>
              <a:gd name="connsiteY4" fmla="*/ 5960366 h 6858000"/>
              <a:gd name="connsiteX5" fmla="*/ 10051073 w 12192000"/>
              <a:gd name="connsiteY5" fmla="*/ 6434392 h 6858000"/>
              <a:gd name="connsiteX6" fmla="*/ 12192000 w 12192000"/>
              <a:gd name="connsiteY6" fmla="*/ 6434392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486829"/>
                </a:lnTo>
                <a:lnTo>
                  <a:pt x="10051073" y="5486829"/>
                </a:lnTo>
                <a:cubicBezTo>
                  <a:pt x="9788909" y="5486829"/>
                  <a:pt x="9576237" y="5698919"/>
                  <a:pt x="9576237" y="5960366"/>
                </a:cubicBezTo>
                <a:cubicBezTo>
                  <a:pt x="9576237" y="6222302"/>
                  <a:pt x="9788909" y="6434392"/>
                  <a:pt x="10051073" y="6434392"/>
                </a:cubicBezTo>
                <a:lnTo>
                  <a:pt x="12192000" y="6434392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6544BD-E47A-BDB2-A0A7-FEE3CBD9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522334" cy="1617675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4A5A21-A3CA-77C4-9598-111AA3165F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0" name="Picture Placeholder 369">
            <a:extLst>
              <a:ext uri="{FF2B5EF4-FFF2-40B4-BE49-F238E27FC236}">
                <a16:creationId xmlns:a16="http://schemas.microsoft.com/office/drawing/2014/main" id="{74E0B818-A99E-F20D-0FB9-1BE9D6051DC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4842702"/>
            <a:ext cx="54000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929311-E419-DFFD-664C-F19BCDA31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1246"/>
            <a:ext cx="2445142" cy="9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8264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/tagaleht logoga_2rida_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62" y="657225"/>
            <a:ext cx="6439384" cy="1619251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3187B4-17C9-D6A6-54B1-7D91DB83302A}"/>
              </a:ext>
            </a:extLst>
          </p:cNvPr>
          <p:cNvSpPr/>
          <p:nvPr/>
        </p:nvSpPr>
        <p:spPr>
          <a:xfrm flipH="1">
            <a:off x="726940" y="536818"/>
            <a:ext cx="45719" cy="1860064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897616-0AC4-4BAF-70A0-BB834A611FD1}"/>
              </a:ext>
            </a:extLst>
          </p:cNvPr>
          <p:cNvSpPr/>
          <p:nvPr userDrawn="1"/>
        </p:nvSpPr>
        <p:spPr>
          <a:xfrm flipH="1">
            <a:off x="726940" y="536818"/>
            <a:ext cx="45719" cy="1860064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7FF434-BC83-A2EC-E948-27F59EA14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3949"/>
            <a:ext cx="2438400" cy="977508"/>
          </a:xfrm>
          <a:prstGeom prst="rect">
            <a:avLst/>
          </a:prstGeom>
        </p:spPr>
      </p:pic>
      <p:sp>
        <p:nvSpPr>
          <p:cNvPr id="6" name="Teksti kohatäide 6">
            <a:extLst>
              <a:ext uri="{FF2B5EF4-FFF2-40B4-BE49-F238E27FC236}">
                <a16:creationId xmlns:a16="http://schemas.microsoft.com/office/drawing/2014/main" id="{CDD2BD26-F1A5-74DE-436C-F594A66AA9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3938954"/>
            <a:ext cx="4629853" cy="22983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</p:spTree>
    <p:extLst>
      <p:ext uri="{BB962C8B-B14F-4D97-AF65-F5344CB8AC3E}">
        <p14:creationId xmlns:p14="http://schemas.microsoft.com/office/powerpoint/2010/main" val="36455898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/tagaleht logoga_3rida_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5" name="Teksti kohatäide 6">
            <a:extLst>
              <a:ext uri="{FF2B5EF4-FFF2-40B4-BE49-F238E27FC236}">
                <a16:creationId xmlns:a16="http://schemas.microsoft.com/office/drawing/2014/main" id="{AC0972FF-6B3E-534D-42D6-92D2C7230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3429002"/>
            <a:ext cx="4629853" cy="2808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62" y="657225"/>
            <a:ext cx="6319364" cy="2651366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</a:t>
            </a:r>
            <a:br>
              <a:rPr lang="en-GB"/>
            </a:br>
            <a:r>
              <a:rPr lang="en-GB"/>
              <a:t>style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F60823-1753-3468-02A5-A9BB909BF25C}"/>
              </a:ext>
            </a:extLst>
          </p:cNvPr>
          <p:cNvSpPr/>
          <p:nvPr userDrawn="1"/>
        </p:nvSpPr>
        <p:spPr>
          <a:xfrm flipH="1">
            <a:off x="726937" y="536818"/>
            <a:ext cx="45719" cy="2771773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9F967-501D-4A51-EDFC-C9974B051A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3949"/>
            <a:ext cx="2438400" cy="9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1587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/tagaleht logoga_4rida_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23FCC4-5DCD-F3B3-756C-4C1DA83625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5486829"/>
                </a:lnTo>
                <a:lnTo>
                  <a:pt x="4421367" y="5486829"/>
                </a:lnTo>
                <a:cubicBezTo>
                  <a:pt x="4159255" y="5486829"/>
                  <a:pt x="3946625" y="5698919"/>
                  <a:pt x="3946625" y="5960366"/>
                </a:cubicBezTo>
                <a:cubicBezTo>
                  <a:pt x="3946625" y="6222302"/>
                  <a:pt x="4159255" y="6434392"/>
                  <a:pt x="4421367" y="6434392"/>
                </a:cubicBezTo>
                <a:lnTo>
                  <a:pt x="6561873" y="6434392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FE6F80-8390-484E-C7E2-E30C3A7C1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4762" y="657224"/>
            <a:ext cx="5708280" cy="3591391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</a:t>
            </a:r>
            <a:br>
              <a:rPr lang="en-GB"/>
            </a:br>
            <a:r>
              <a:rPr lang="en-GB"/>
              <a:t>edit </a:t>
            </a:r>
            <a:br>
              <a:rPr lang="en-GB"/>
            </a:br>
            <a:r>
              <a:rPr lang="en-GB"/>
              <a:t>Master </a:t>
            </a:r>
            <a:br>
              <a:rPr lang="en-GB"/>
            </a:br>
            <a:r>
              <a:rPr lang="en-GB"/>
              <a:t>title style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2B982F5-6047-51D9-C45B-4E85C19FDA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96A197-42DB-CCE1-9281-F14389927EF8}"/>
              </a:ext>
            </a:extLst>
          </p:cNvPr>
          <p:cNvSpPr/>
          <p:nvPr userDrawn="1"/>
        </p:nvSpPr>
        <p:spPr>
          <a:xfrm flipH="1">
            <a:off x="726937" y="536817"/>
            <a:ext cx="45719" cy="3711798"/>
          </a:xfrm>
          <a:prstGeom prst="rect">
            <a:avLst/>
          </a:prstGeom>
          <a:solidFill>
            <a:schemeClr val="tx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99F2F7-0CEF-4452-0C22-1D4761725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3949"/>
            <a:ext cx="2438400" cy="977508"/>
          </a:xfrm>
          <a:prstGeom prst="rect">
            <a:avLst/>
          </a:prstGeom>
        </p:spPr>
      </p:pic>
      <p:sp>
        <p:nvSpPr>
          <p:cNvPr id="6" name="Teksti kohatäide 6">
            <a:extLst>
              <a:ext uri="{FF2B5EF4-FFF2-40B4-BE49-F238E27FC236}">
                <a16:creationId xmlns:a16="http://schemas.microsoft.com/office/drawing/2014/main" id="{5C164ACF-E880-BFC2-69E3-2E45341ADE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6940" y="4501662"/>
            <a:ext cx="4629853" cy="173562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 i="0">
                <a:latin typeface="+mn-lt"/>
                <a:ea typeface="Roboto" panose="02000000000000000000" pitchFamily="2" charset="0"/>
              </a:defRPr>
            </a:lvl1pPr>
          </a:lstStyle>
          <a:p>
            <a:pPr lvl="0"/>
            <a:r>
              <a:rPr lang="et-EE" sz="2000"/>
              <a:t>Klõpsake juhteksemplari tekstilaadide redigeerimiseks</a:t>
            </a:r>
          </a:p>
        </p:txBody>
      </p:sp>
    </p:spTree>
    <p:extLst>
      <p:ext uri="{BB962C8B-B14F-4D97-AF65-F5344CB8AC3E}">
        <p14:creationId xmlns:p14="http://schemas.microsoft.com/office/powerpoint/2010/main" val="145829119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Esi/tagaleht logoga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57F5E5DE-EB90-5243-DC2B-8A0AFE0D23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26940 w 12192000"/>
              <a:gd name="connsiteY0" fmla="*/ 536818 h 6858000"/>
              <a:gd name="connsiteX1" fmla="*/ 726940 w 12192000"/>
              <a:gd name="connsiteY1" fmla="*/ 2396882 h 6858000"/>
              <a:gd name="connsiteX2" fmla="*/ 772659 w 12192000"/>
              <a:gd name="connsiteY2" fmla="*/ 2396882 h 6858000"/>
              <a:gd name="connsiteX3" fmla="*/ 772659 w 12192000"/>
              <a:gd name="connsiteY3" fmla="*/ 5368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5486829 h 6858000"/>
              <a:gd name="connsiteX7" fmla="*/ 10051073 w 12192000"/>
              <a:gd name="connsiteY7" fmla="*/ 5486829 h 6858000"/>
              <a:gd name="connsiteX8" fmla="*/ 9576237 w 12192000"/>
              <a:gd name="connsiteY8" fmla="*/ 5960366 h 6858000"/>
              <a:gd name="connsiteX9" fmla="*/ 10051073 w 12192000"/>
              <a:gd name="connsiteY9" fmla="*/ 6434392 h 6858000"/>
              <a:gd name="connsiteX10" fmla="*/ 12192000 w 12192000"/>
              <a:gd name="connsiteY10" fmla="*/ 6434392 h 6858000"/>
              <a:gd name="connsiteX11" fmla="*/ 12192000 w 12192000"/>
              <a:gd name="connsiteY11" fmla="*/ 6858000 h 6858000"/>
              <a:gd name="connsiteX12" fmla="*/ 0 w 12192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0">
                <a:moveTo>
                  <a:pt x="726940" y="536818"/>
                </a:moveTo>
                <a:lnTo>
                  <a:pt x="726940" y="2396882"/>
                </a:lnTo>
                <a:lnTo>
                  <a:pt x="772659" y="2396882"/>
                </a:lnTo>
                <a:lnTo>
                  <a:pt x="772659" y="5368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486829"/>
                </a:lnTo>
                <a:lnTo>
                  <a:pt x="10051073" y="5486829"/>
                </a:lnTo>
                <a:cubicBezTo>
                  <a:pt x="9788909" y="5486829"/>
                  <a:pt x="9576237" y="5698919"/>
                  <a:pt x="9576237" y="5960366"/>
                </a:cubicBezTo>
                <a:cubicBezTo>
                  <a:pt x="9576237" y="6222302"/>
                  <a:pt x="9788909" y="6434392"/>
                  <a:pt x="10051073" y="6434392"/>
                </a:cubicBezTo>
                <a:lnTo>
                  <a:pt x="12192000" y="6434392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0A07A-D1B4-2C3E-1BE4-1944F7732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61" y="657225"/>
            <a:ext cx="10299827" cy="1619251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EE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933BE91-3456-895A-7379-5C50688685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6" name="Picture Placeholder 369">
            <a:extLst>
              <a:ext uri="{FF2B5EF4-FFF2-40B4-BE49-F238E27FC236}">
                <a16:creationId xmlns:a16="http://schemas.microsoft.com/office/drawing/2014/main" id="{A0D99C92-A2A5-7B65-91C8-AB0A88785F7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4842702"/>
            <a:ext cx="54000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EFA925-C795-C74F-F247-8D3C84EB0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3949"/>
            <a:ext cx="2438400" cy="9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1056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si/tagaleht logoga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D3D8D9-23B9-7AE8-30A9-F07E4A71E55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486829 h 6858000"/>
              <a:gd name="connsiteX3" fmla="*/ 10051073 w 12192000"/>
              <a:gd name="connsiteY3" fmla="*/ 5486829 h 6858000"/>
              <a:gd name="connsiteX4" fmla="*/ 9576237 w 12192000"/>
              <a:gd name="connsiteY4" fmla="*/ 5960366 h 6858000"/>
              <a:gd name="connsiteX5" fmla="*/ 10051073 w 12192000"/>
              <a:gd name="connsiteY5" fmla="*/ 6434392 h 6858000"/>
              <a:gd name="connsiteX6" fmla="*/ 12192000 w 12192000"/>
              <a:gd name="connsiteY6" fmla="*/ 6434392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486829"/>
                </a:lnTo>
                <a:lnTo>
                  <a:pt x="10051073" y="5486829"/>
                </a:lnTo>
                <a:cubicBezTo>
                  <a:pt x="9788909" y="5486829"/>
                  <a:pt x="9576237" y="5698919"/>
                  <a:pt x="9576237" y="5960366"/>
                </a:cubicBezTo>
                <a:cubicBezTo>
                  <a:pt x="9576237" y="6222302"/>
                  <a:pt x="9788909" y="6434392"/>
                  <a:pt x="10051073" y="6434392"/>
                </a:cubicBezTo>
                <a:lnTo>
                  <a:pt x="12192000" y="6434392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6544BD-E47A-BDB2-A0A7-FEE3CBD9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522334" cy="1617675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C4A5A21-A3CA-77C4-9598-111AA3165F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657225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0" name="Picture Placeholder 369">
            <a:extLst>
              <a:ext uri="{FF2B5EF4-FFF2-40B4-BE49-F238E27FC236}">
                <a16:creationId xmlns:a16="http://schemas.microsoft.com/office/drawing/2014/main" id="{74E0B818-A99E-F20D-0FB9-1BE9D6051DC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4842702"/>
            <a:ext cx="54000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FAE1D-E3F4-D924-FA98-C18CA1639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858" y="5493949"/>
            <a:ext cx="2438400" cy="9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302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_hall_logodeg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6965633" cy="1617675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7BF905E-5D00-0711-AE42-4F56B8586B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06937" y="4471640"/>
            <a:ext cx="3824869" cy="176565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logos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6B34B8F-A7FD-F832-9AA7-EF869D3210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6713615" cy="2808288"/>
          </a:xfrm>
          <a:prstGeom prst="rect">
            <a:avLst/>
          </a:prstGeom>
        </p:spPr>
        <p:txBody>
          <a:bodyPr bIns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819112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õpuslaid_valge_logode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6957531" cy="1617675"/>
          </a:xfrm>
        </p:spPr>
        <p:txBody>
          <a:bodyPr/>
          <a:lstStyle>
            <a:lvl1pPr>
              <a:defRPr sz="6000" b="0" i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3429001"/>
            <a:ext cx="6713615" cy="2808288"/>
          </a:xfrm>
          <a:prstGeom prst="rect">
            <a:avLst/>
          </a:prstGeom>
        </p:spPr>
        <p:txBody>
          <a:bodyPr bIns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9D7781A8-3604-CDB7-63A1-35D216761B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06937" y="4471640"/>
            <a:ext cx="3824869" cy="176565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logos</a:t>
            </a:r>
          </a:p>
        </p:txBody>
      </p:sp>
    </p:spTree>
    <p:extLst>
      <p:ext uri="{BB962C8B-B14F-4D97-AF65-F5344CB8AC3E}">
        <p14:creationId xmlns:p14="http://schemas.microsoft.com/office/powerpoint/2010/main" val="230209887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ahepealkiri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5" name="Picture 4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D17F4CBE-DC0E-BBB1-2D5D-0CB0B205B1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64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hepealkiri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4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62122B85-92CA-8789-0DE8-FB983B6DC3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6442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hepealkiri_val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4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E16DE1CB-5146-9D76-8FF4-C6151C7666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36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Vahepealkiri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3" name="Picture 2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FCCC075F-281A-3DD3-016E-FAB6ADA865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28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hepealkiri_hall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4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420CD528-44D3-729C-E05A-0A0430387D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03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hepealkiri_valg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4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C59DCB50-C734-18D4-6D6D-2651D7C5FB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4454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hepealkiri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8" name="Picture 7" descr="A white dots on a black background&#10;&#10;Description automatically generated">
            <a:extLst>
              <a:ext uri="{FF2B5EF4-FFF2-40B4-BE49-F238E27FC236}">
                <a16:creationId xmlns:a16="http://schemas.microsoft.com/office/drawing/2014/main" id="{1EE8E74E-4671-5499-2EC4-1D4BA564B3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8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hepealkiri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3" name="Picture 2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F6FAF516-32F9-EB9C-8845-AE3C0F6E63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51805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hepealkiri_val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pic>
        <p:nvPicPr>
          <p:cNvPr id="3" name="Picture 2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A7CB4C40-ECC1-28B3-2B32-4DDB30F59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1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hepealkiri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4000" y="1809000"/>
            <a:ext cx="10944000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4" name="Picture 3" descr="A white dots on a black background&#10;&#10;Description automatically generated">
            <a:extLst>
              <a:ext uri="{FF2B5EF4-FFF2-40B4-BE49-F238E27FC236}">
                <a16:creationId xmlns:a16="http://schemas.microsoft.com/office/drawing/2014/main" id="{50142099-1996-2CFC-F73A-8CAF21D27D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50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hepealkiri_hall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3" name="Picture 2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E8EE7A74-9E23-ED84-282A-6F55081A4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23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hepealkiri_valg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</a:t>
            </a:r>
            <a:r>
              <a:rPr lang="et-EE"/>
              <a:t> </a:t>
            </a:r>
            <a:r>
              <a:rPr lang="et-EE" err="1"/>
              <a:t>edit</a:t>
            </a:r>
            <a:endParaRPr lang="en-GB"/>
          </a:p>
        </p:txBody>
      </p:sp>
      <p:pic>
        <p:nvPicPr>
          <p:cNvPr id="3" name="Picture 2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FA14F595-3BC3-0F08-CB7C-C4EBB0DAA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60473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hepealkiri fotog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809000"/>
            <a:ext cx="10944227" cy="3240000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06565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pealkiri fotoga + täpid pare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480AB8-622B-99BC-0CC1-E07048BA1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Picture Placeholder 369">
            <a:extLst>
              <a:ext uri="{FF2B5EF4-FFF2-40B4-BE49-F238E27FC236}">
                <a16:creationId xmlns:a16="http://schemas.microsoft.com/office/drawing/2014/main" id="{84CB2BE2-3BDB-BA5A-BF60-4AAF51BE90B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flipH="1">
            <a:off x="6792000" y="4842702"/>
            <a:ext cx="54036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</p:spTree>
    <p:extLst>
      <p:ext uri="{BB962C8B-B14F-4D97-AF65-F5344CB8AC3E}">
        <p14:creationId xmlns:p14="http://schemas.microsoft.com/office/powerpoint/2010/main" val="424924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pealkiri fotoga + täpid vasak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>
              <a:buNone/>
              <a:defRPr/>
            </a:lvl4pPr>
          </a:lstStyle>
          <a:p>
            <a:r>
              <a:rPr lang="en-GB"/>
              <a:t>Click icon to add pictures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1DC3A10-8DE9-162E-EE0D-EE852BBA2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12FB3E-6D83-6EF3-4A5A-FCA24ED15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Picture Placeholder 369">
            <a:extLst>
              <a:ext uri="{FF2B5EF4-FFF2-40B4-BE49-F238E27FC236}">
                <a16:creationId xmlns:a16="http://schemas.microsoft.com/office/drawing/2014/main" id="{9DECD6CE-3524-A96A-92A3-B3563DFB97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4842702"/>
            <a:ext cx="5400000" cy="20152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EE"/>
              <a:t>Täpilaine</a:t>
            </a:r>
          </a:p>
        </p:txBody>
      </p:sp>
    </p:spTree>
    <p:extLst>
      <p:ext uri="{BB962C8B-B14F-4D97-AF65-F5344CB8AC3E}">
        <p14:creationId xmlns:p14="http://schemas.microsoft.com/office/powerpoint/2010/main" val="41916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398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_Hal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753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_val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049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10944000" cy="97463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10944000" cy="1421993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3055434"/>
            <a:ext cx="10943998" cy="3181855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658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_Hal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10944000" cy="974639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10944000" cy="1421993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3055434"/>
            <a:ext cx="10943998" cy="3181855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944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u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10944000" cy="974639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10944000" cy="1421993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9" y="3055434"/>
            <a:ext cx="10943998" cy="3181855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689487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u_Sin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6" y="658802"/>
            <a:ext cx="10944000" cy="974638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C58903D-0FAC-22B0-B4CC-3D5A243814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10944000" cy="1488901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274058E-3B34-E670-4220-CD3B2B018E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233854"/>
            <a:ext cx="5333998" cy="3003434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11" name="Teksti kohatäide 3">
            <a:extLst>
              <a:ext uri="{FF2B5EF4-FFF2-40B4-BE49-F238E27FC236}">
                <a16:creationId xmlns:a16="http://schemas.microsoft.com/office/drawing/2014/main" id="{9B8D5616-2965-A1DA-C1FB-ED0E61DC86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3233854"/>
            <a:ext cx="5333770" cy="3003434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391674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u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10944000" cy="9746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10944000" cy="147551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81D1D37-F210-76A7-02CB-906EE4DF69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233854"/>
            <a:ext cx="5333998" cy="3003434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5" name="Teksti kohatäide 3">
            <a:extLst>
              <a:ext uri="{FF2B5EF4-FFF2-40B4-BE49-F238E27FC236}">
                <a16:creationId xmlns:a16="http://schemas.microsoft.com/office/drawing/2014/main" id="{410114DA-66CC-8543-C54F-C78EFDDE48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3233854"/>
            <a:ext cx="5333770" cy="3003434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750687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u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10944000" cy="974639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0"/>
            <a:ext cx="10944000" cy="1488901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8B15CD4D-3DE1-15EA-809F-3C4B25F806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3233854"/>
            <a:ext cx="5333998" cy="3003434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7" name="Teksti kohatäide 3">
            <a:extLst>
              <a:ext uri="{FF2B5EF4-FFF2-40B4-BE49-F238E27FC236}">
                <a16:creationId xmlns:a16="http://schemas.microsoft.com/office/drawing/2014/main" id="{66561D95-6278-DEDE-F58F-B2498991AB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3233854"/>
            <a:ext cx="5333770" cy="3003434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000634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isu_Sin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658801"/>
            <a:ext cx="10943999" cy="1617675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750741"/>
            <a:ext cx="10944000" cy="4486547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554923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u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10944000" cy="1617675"/>
          </a:xfrm>
        </p:spPr>
        <p:txBody>
          <a:bodyPr/>
          <a:lstStyle>
            <a:lvl1pPr>
              <a:defRPr sz="5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712653"/>
            <a:ext cx="10944000" cy="4524636"/>
          </a:xfrm>
          <a:prstGeom prst="rect">
            <a:avLst/>
          </a:prstGeom>
        </p:spPr>
        <p:txBody>
          <a:bodyPr wrap="square" bIns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771113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u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1"/>
            <a:ext cx="10944000" cy="1617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DE4B2D1-AF69-83C1-9EA7-F336925CD6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712653"/>
            <a:ext cx="10944000" cy="4524636"/>
          </a:xfrm>
          <a:prstGeom prst="rect">
            <a:avLst/>
          </a:prstGeom>
        </p:spPr>
        <p:txBody>
          <a:bodyPr wrap="square" bIns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213625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su_Sin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4CF298-A6B7-C76B-DB85-269436838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6" y="658802"/>
            <a:ext cx="10944000" cy="1114242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7A1AA7C-1EC0-2EAA-2422-D91B570F3D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6" y="1962614"/>
            <a:ext cx="5333999" cy="4273200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6" name="Teksti kohatäide 3">
            <a:extLst>
              <a:ext uri="{FF2B5EF4-FFF2-40B4-BE49-F238E27FC236}">
                <a16:creationId xmlns:a16="http://schemas.microsoft.com/office/drawing/2014/main" id="{5DC5E15F-754B-3BB6-5778-4784912252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1962614"/>
            <a:ext cx="5333998" cy="4274673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tx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400156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su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000" cy="122575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4F2DA10-9148-B9D4-4FD7-0F1FC4FB9E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1962616"/>
            <a:ext cx="5333998" cy="4274672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8" name="Teksti kohatäide 3">
            <a:extLst>
              <a:ext uri="{FF2B5EF4-FFF2-40B4-BE49-F238E27FC236}">
                <a16:creationId xmlns:a16="http://schemas.microsoft.com/office/drawing/2014/main" id="{F8DBE1C6-1619-02CD-145F-80D5F6F61B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1962616"/>
            <a:ext cx="5333770" cy="4274672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369339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su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D61E035-0075-833A-FD33-B4AD08FC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000" cy="122575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1CE97DD7-FBBF-6297-4FC5-D872BF8E64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1962616"/>
            <a:ext cx="5333998" cy="4274672"/>
          </a:xfrm>
          <a:prstGeom prst="rect">
            <a:avLst/>
          </a:prstGeom>
        </p:spPr>
        <p:txBody>
          <a:bodyPr wrap="square" bIns="0"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6" name="Teksti kohatäide 3">
            <a:extLst>
              <a:ext uri="{FF2B5EF4-FFF2-40B4-BE49-F238E27FC236}">
                <a16:creationId xmlns:a16="http://schemas.microsoft.com/office/drawing/2014/main" id="{0264A5E0-A977-E6C5-D4C2-E5808E724F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4117" y="1962616"/>
            <a:ext cx="5333770" cy="4274672"/>
          </a:xfrm>
          <a:prstGeom prst="rect">
            <a:avLst/>
          </a:prstGeom>
        </p:spPr>
        <p:txBody>
          <a:bodyPr anchor="b" anchorCtr="0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816030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isu_Suur list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FF7499B-C7EA-E456-F005-43E96D8C24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9" y="2123440"/>
            <a:ext cx="10944225" cy="411384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719982" indent="-71998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Font typeface="Roboto"/>
              <a:buChar char="●"/>
              <a:defRPr sz="3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539987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09980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69971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79973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large bullet list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7101A4D-2552-C188-EE4A-CB4B50586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4" cy="16176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8891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isu_Suur list_Hal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7D9916-8724-20C4-81E3-147203331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4" cy="161767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43C64AC-9BFE-CB32-A656-6E3F2650D2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9" y="2123440"/>
            <a:ext cx="10944225" cy="411384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685800" indent="-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Roboto"/>
              <a:buChar char="●"/>
              <a:defRPr sz="3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539987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09980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69971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79973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1554921540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su_Suur list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5DCA6-E3A5-A892-89D6-275D0E09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4" cy="16176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C178D0B-A45A-B66E-CD98-6C972FE50E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9" y="2123440"/>
            <a:ext cx="10944225" cy="411384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685800" indent="-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Roboto"/>
              <a:buChar char="●"/>
              <a:defRPr sz="36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539987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2pPr>
            <a:lvl3pPr marL="809980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3pPr>
            <a:lvl4pPr marL="1169971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4pPr>
            <a:lvl5pPr marL="1079973" indent="-269993">
              <a:buClr>
                <a:schemeClr val="bg1"/>
              </a:buClr>
              <a:buFont typeface="Roboto" panose="020B0303040504020204" pitchFamily="34" charset="0"/>
              <a:buChar char="+"/>
              <a:defRPr sz="5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large bullet list</a:t>
            </a:r>
          </a:p>
        </p:txBody>
      </p:sp>
    </p:spTree>
    <p:extLst>
      <p:ext uri="{BB962C8B-B14F-4D97-AF65-F5344CB8AC3E}">
        <p14:creationId xmlns:p14="http://schemas.microsoft.com/office/powerpoint/2010/main" val="1346796260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isu_Tsitaat_Sin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7" cy="4789499"/>
          </a:xfrm>
        </p:spPr>
        <p:txBody>
          <a:bodyPr/>
          <a:lstStyle>
            <a:lvl1pPr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300"/>
            <a:ext cx="7559676" cy="788989"/>
          </a:xfrm>
          <a:prstGeom prst="rect">
            <a:avLst/>
          </a:prstGeom>
        </p:spPr>
        <p:txBody>
          <a:bodyPr bIns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495558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isu_Tsitaat_Ha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7" cy="4789499"/>
          </a:xfrm>
        </p:spPr>
        <p:txBody>
          <a:bodyPr/>
          <a:lstStyle>
            <a:lvl1pPr>
              <a:defRPr sz="8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300"/>
            <a:ext cx="7559676" cy="788989"/>
          </a:xfrm>
          <a:prstGeom prst="rect">
            <a:avLst/>
          </a:prstGeom>
        </p:spPr>
        <p:txBody>
          <a:bodyPr bIns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656094848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isu_Tsitaat_Val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10944227" cy="4789499"/>
          </a:xfrm>
        </p:spPr>
        <p:txBody>
          <a:bodyPr/>
          <a:lstStyle>
            <a:lvl1pPr>
              <a:defRPr sz="8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5448300"/>
            <a:ext cx="7559676" cy="788989"/>
          </a:xfrm>
          <a:prstGeom prst="rect">
            <a:avLst/>
          </a:prstGeom>
        </p:spPr>
        <p:txBody>
          <a:bodyPr bIns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142464220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su_Sinine_Fotog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C1FC2F-B308-D080-BAE3-0B21110E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2"/>
            <a:ext cx="5111751" cy="1384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298976F-5555-0923-033D-3A2FFFBB88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2043114"/>
            <a:ext cx="5111751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35C022-DBE8-EBEE-4842-EAD640381A9F}"/>
              </a:ext>
            </a:extLst>
          </p:cNvPr>
          <p:cNvSpPr txBox="1">
            <a:spLocks/>
          </p:cNvSpPr>
          <p:nvPr userDrawn="1"/>
        </p:nvSpPr>
        <p:spPr>
          <a:xfrm>
            <a:off x="623888" y="658801"/>
            <a:ext cx="5111751" cy="16176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0" kern="1200">
                <a:solidFill>
                  <a:schemeClr val="tx2"/>
                </a:solidFill>
                <a:latin typeface="+mj-lt"/>
                <a:ea typeface="Roboto Light" panose="02000000000000000000" pitchFamily="2" charset="0"/>
                <a:cs typeface="+mj-cs"/>
              </a:defRPr>
            </a:lvl1pPr>
          </a:lstStyle>
          <a:p>
            <a:endParaRPr lang="en-GB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DE4691BF-AF95-9E3B-7921-3A26F434ED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3994149"/>
            <a:ext cx="5111751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752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isu_Hall_Fotoga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DAECB3-DB22-7E8D-5872-BF9A4856CB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49"/>
            <a:ext cx="5111751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C1FC2F-B308-D080-BAE3-0B21110EC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2"/>
            <a:ext cx="5111751" cy="1384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298976F-5555-0923-033D-3A2FFFBB88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2043114"/>
            <a:ext cx="5111751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96318650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isu_Valge_Foto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49"/>
            <a:ext cx="5111751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5977D5-8BA6-E854-D2F4-05418E4C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2"/>
            <a:ext cx="5111751" cy="138431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7C86051F-61AC-66E5-8670-40938F0C9D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2043114"/>
            <a:ext cx="5111751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074688049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isu_Sinine_Fotog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" y="3429000"/>
            <a:ext cx="360363" cy="2808288"/>
          </a:xfrm>
          <a:prstGeom prst="rect">
            <a:avLst/>
          </a:prstGeo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27D13C-FB73-D342-FD3F-5F60AA75A4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49"/>
            <a:ext cx="5056408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DDFFFFB-279F-8AF2-FD9A-B5F59887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2" y="658802"/>
            <a:ext cx="5133224" cy="138431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7FA38D5-CCFA-6F5A-E3C1-C08BE56F35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43702" y="2043114"/>
            <a:ext cx="5056408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</p:spTree>
    <p:extLst>
      <p:ext uri="{BB962C8B-B14F-4D97-AF65-F5344CB8AC3E}">
        <p14:creationId xmlns:p14="http://schemas.microsoft.com/office/powerpoint/2010/main" val="1618919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isu_Hall_Fotoga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" y="3429000"/>
            <a:ext cx="360363" cy="2808288"/>
          </a:xfrm>
          <a:prstGeom prst="rect">
            <a:avLst/>
          </a:prstGeo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27D13C-FB73-D342-FD3F-5F60AA75A4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49"/>
            <a:ext cx="5056408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DDFFFFB-279F-8AF2-FD9A-B5F598874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2" y="658802"/>
            <a:ext cx="5133224" cy="138431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7FA38D5-CCFA-6F5A-E3C1-C08BE56F35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43702" y="2043114"/>
            <a:ext cx="5056408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</p:spTree>
    <p:extLst>
      <p:ext uri="{BB962C8B-B14F-4D97-AF65-F5344CB8AC3E}">
        <p14:creationId xmlns:p14="http://schemas.microsoft.com/office/powerpoint/2010/main" val="3138621161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isu_Valge_Foto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ldi kohatäide 3">
            <a:extLst>
              <a:ext uri="{FF2B5EF4-FFF2-40B4-BE49-F238E27FC236}">
                <a16:creationId xmlns:a16="http://schemas.microsoft.com/office/drawing/2014/main" id="{D3B062EB-0F5C-4F9D-9569-2531A3D637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743701" y="3994149"/>
            <a:ext cx="5056408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22BE6A-BF46-417C-8758-C28B140D57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" y="3429000"/>
            <a:ext cx="360363" cy="2808288"/>
          </a:xfrm>
          <a:prstGeom prst="rect">
            <a:avLst/>
          </a:prstGeo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6AD91E7-C52D-25DF-8F15-5BC1C0B2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702" y="658802"/>
            <a:ext cx="5164046" cy="1384311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268F252-8117-6B22-AD1F-48B07FDAB7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43702" y="2043113"/>
            <a:ext cx="5056408" cy="1951037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0536360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su_valge_Fotoga-eri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60794E4A-0B3C-EA7B-1548-C5BCE1278A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1815519 h 6858000"/>
              <a:gd name="connsiteX5" fmla="*/ 3157356 w 6096000"/>
              <a:gd name="connsiteY5" fmla="*/ 1815519 h 6858000"/>
              <a:gd name="connsiteX6" fmla="*/ 3857625 w 6096000"/>
              <a:gd name="connsiteY6" fmla="*/ 1116445 h 6858000"/>
              <a:gd name="connsiteX7" fmla="*/ 3157356 w 6096000"/>
              <a:gd name="connsiteY7" fmla="*/ 418091 h 6858000"/>
              <a:gd name="connsiteX8" fmla="*/ 0 w 6096000"/>
              <a:gd name="connsiteY8" fmla="*/ 418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1815519"/>
                </a:lnTo>
                <a:lnTo>
                  <a:pt x="3157356" y="1815519"/>
                </a:lnTo>
                <a:cubicBezTo>
                  <a:pt x="3543985" y="1815519"/>
                  <a:pt x="3857625" y="1502737"/>
                  <a:pt x="3857625" y="1116445"/>
                </a:cubicBezTo>
                <a:cubicBezTo>
                  <a:pt x="3857625" y="730873"/>
                  <a:pt x="3543985" y="418091"/>
                  <a:pt x="3157356" y="418091"/>
                </a:cubicBezTo>
                <a:lnTo>
                  <a:pt x="0" y="4180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CE165-5786-4FD8-B859-19F1A06E88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3429000"/>
            <a:ext cx="360363" cy="2808288"/>
          </a:xfrm>
          <a:prstGeom prst="rect">
            <a:avLst/>
          </a:prstGeo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F5174A-C071-3A74-990F-A6B47AC6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7599"/>
            <a:ext cx="3005138" cy="1364343"/>
          </a:xfrm>
        </p:spPr>
        <p:txBody>
          <a:bodyPr anchor="ctr"/>
          <a:lstStyle>
            <a:lvl1pPr>
              <a:defRPr sz="35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CE00402D-6E4E-3607-0ABC-44D6A3376E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43702" y="1889703"/>
            <a:ext cx="5056408" cy="3607412"/>
          </a:xfrm>
          <a:prstGeom prst="rect">
            <a:avLst/>
          </a:prstGeom>
        </p:spPr>
        <p:txBody>
          <a:bodyPr wrap="square" bIns="0" anchor="ctr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981215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su_hall_er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FD05D-F997-89EA-8C2B-DF581712D5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4348" y="1937018"/>
            <a:ext cx="9979964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34882B3-8AD4-5D79-C532-21981456C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1472" y="3058659"/>
            <a:ext cx="2470673" cy="14737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2E1742E-AE5F-FE3B-F313-DBD4A9F589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13936" y="3058659"/>
            <a:ext cx="3164128" cy="14737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BC4DB9A-6E31-1B8C-1B7D-6172B52B7A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98541" y="3058659"/>
            <a:ext cx="2441986" cy="14737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3438F6C-963C-EB0B-2B2F-E78D82EDB1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2128" y="4978399"/>
            <a:ext cx="8974672" cy="1353623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71D6E37A-5FCC-A8F7-0DD0-F08EF5BA6A8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04348" y="5115232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3" name="Freeform 419">
            <a:extLst>
              <a:ext uri="{FF2B5EF4-FFF2-40B4-BE49-F238E27FC236}">
                <a16:creationId xmlns:a16="http://schemas.microsoft.com/office/drawing/2014/main" id="{3763CDF5-C953-DCB7-AD74-0C1C160BD234}"/>
              </a:ext>
            </a:extLst>
          </p:cNvPr>
          <p:cNvSpPr>
            <a:spLocks/>
          </p:cNvSpPr>
          <p:nvPr userDrawn="1"/>
        </p:nvSpPr>
        <p:spPr bwMode="auto">
          <a:xfrm>
            <a:off x="0" y="432064"/>
            <a:ext cx="3847171" cy="1393642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B6CDAD-2E49-3786-5DFD-4D6ED09C2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7599"/>
            <a:ext cx="3005138" cy="1364343"/>
          </a:xfrm>
        </p:spPr>
        <p:txBody>
          <a:bodyPr anchor="ctr"/>
          <a:lstStyle>
            <a:lvl1pPr>
              <a:defRPr sz="35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48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su_hall_eri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19">
            <a:extLst>
              <a:ext uri="{FF2B5EF4-FFF2-40B4-BE49-F238E27FC236}">
                <a16:creationId xmlns:a16="http://schemas.microsoft.com/office/drawing/2014/main" id="{7236B95C-CD13-57E4-9B97-E13D7D8E9823}"/>
              </a:ext>
            </a:extLst>
          </p:cNvPr>
          <p:cNvSpPr>
            <a:spLocks/>
          </p:cNvSpPr>
          <p:nvPr/>
        </p:nvSpPr>
        <p:spPr bwMode="auto">
          <a:xfrm>
            <a:off x="0" y="420913"/>
            <a:ext cx="3847171" cy="1393642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F5174A-C071-3A74-990F-A6B47AC6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43216"/>
            <a:ext cx="3005138" cy="1364343"/>
          </a:xfrm>
        </p:spPr>
        <p:txBody>
          <a:bodyPr anchor="ctr"/>
          <a:lstStyle>
            <a:lvl1pPr>
              <a:defRPr sz="35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C0FB322-3054-CC1D-DD34-076AA88186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3994149"/>
            <a:ext cx="5111751" cy="2243139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19644E5-A3DB-369D-B58A-381D3F2051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2043114"/>
            <a:ext cx="5111751" cy="1951036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36320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isu_Hall_er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19">
            <a:extLst>
              <a:ext uri="{FF2B5EF4-FFF2-40B4-BE49-F238E27FC236}">
                <a16:creationId xmlns:a16="http://schemas.microsoft.com/office/drawing/2014/main" id="{78E4536A-9CE8-1E2E-7B5D-8C7504E657C2}"/>
              </a:ext>
            </a:extLst>
          </p:cNvPr>
          <p:cNvSpPr>
            <a:spLocks/>
          </p:cNvSpPr>
          <p:nvPr/>
        </p:nvSpPr>
        <p:spPr bwMode="auto">
          <a:xfrm>
            <a:off x="1588" y="2553160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6" name="Freeform 420">
            <a:extLst>
              <a:ext uri="{FF2B5EF4-FFF2-40B4-BE49-F238E27FC236}">
                <a16:creationId xmlns:a16="http://schemas.microsoft.com/office/drawing/2014/main" id="{C2B6517E-A422-DDA0-99B1-BE0E1F31F12D}"/>
              </a:ext>
            </a:extLst>
          </p:cNvPr>
          <p:cNvSpPr>
            <a:spLocks/>
          </p:cNvSpPr>
          <p:nvPr/>
        </p:nvSpPr>
        <p:spPr bwMode="auto">
          <a:xfrm>
            <a:off x="1588" y="3552491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7" name="Freeform 421">
            <a:extLst>
              <a:ext uri="{FF2B5EF4-FFF2-40B4-BE49-F238E27FC236}">
                <a16:creationId xmlns:a16="http://schemas.microsoft.com/office/drawing/2014/main" id="{2DD22634-836D-9BDB-7721-37CA676F4078}"/>
              </a:ext>
            </a:extLst>
          </p:cNvPr>
          <p:cNvSpPr>
            <a:spLocks/>
          </p:cNvSpPr>
          <p:nvPr/>
        </p:nvSpPr>
        <p:spPr bwMode="auto">
          <a:xfrm>
            <a:off x="1588" y="4552616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48" name="Freeform 422">
            <a:extLst>
              <a:ext uri="{FF2B5EF4-FFF2-40B4-BE49-F238E27FC236}">
                <a16:creationId xmlns:a16="http://schemas.microsoft.com/office/drawing/2014/main" id="{706784E8-D306-A640-7327-B550558E9F64}"/>
              </a:ext>
            </a:extLst>
          </p:cNvPr>
          <p:cNvSpPr>
            <a:spLocks/>
          </p:cNvSpPr>
          <p:nvPr/>
        </p:nvSpPr>
        <p:spPr bwMode="auto">
          <a:xfrm>
            <a:off x="1588" y="5551948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9704170-819B-EE09-0185-25A52B18C82A}"/>
              </a:ext>
            </a:extLst>
          </p:cNvPr>
          <p:cNvCxnSpPr>
            <a:cxnSpLocks/>
          </p:cNvCxnSpPr>
          <p:nvPr/>
        </p:nvCxnSpPr>
        <p:spPr>
          <a:xfrm>
            <a:off x="518712" y="713505"/>
            <a:ext cx="0" cy="116955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1">
            <a:extLst>
              <a:ext uri="{FF2B5EF4-FFF2-40B4-BE49-F238E27FC236}">
                <a16:creationId xmlns:a16="http://schemas.microsoft.com/office/drawing/2014/main" id="{B01B21E4-1BBC-1E7C-2DC4-8585F031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20" y="713505"/>
            <a:ext cx="9883858" cy="1169551"/>
          </a:xfrm>
        </p:spPr>
        <p:txBody>
          <a:bodyPr anchor="ctr"/>
          <a:lstStyle>
            <a:lvl1pPr>
              <a:defRPr sz="35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71D6E37A-5FCC-A8F7-0DD0-F08EF5BA6A8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210201" y="261059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3EC8C15F-5725-884B-6408-99AC209C3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6480" y="558763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DB9F07BD-D836-F047-7BA5-FF8D0293F5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16480" y="454115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DE180CD1-4C4A-DE51-BDDC-0B1D28CC68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16480" y="357595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9" name="Text Placeholder 3">
            <a:extLst>
              <a:ext uri="{FF2B5EF4-FFF2-40B4-BE49-F238E27FC236}">
                <a16:creationId xmlns:a16="http://schemas.microsoft.com/office/drawing/2014/main" id="{5055DB51-0594-C769-EBFE-D1D6F5757C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16480" y="254979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70" name="Picture Placeholder 19">
            <a:extLst>
              <a:ext uri="{FF2B5EF4-FFF2-40B4-BE49-F238E27FC236}">
                <a16:creationId xmlns:a16="http://schemas.microsoft.com/office/drawing/2014/main" id="{43D654CD-7FCF-E969-2A6D-418602D3F41A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1210201" y="360627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71" name="Picture Placeholder 19">
            <a:extLst>
              <a:ext uri="{FF2B5EF4-FFF2-40B4-BE49-F238E27FC236}">
                <a16:creationId xmlns:a16="http://schemas.microsoft.com/office/drawing/2014/main" id="{3D4360BD-C02F-7C0F-D2F1-81A7269CCF2F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1210201" y="461211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72" name="Picture Placeholder 19">
            <a:extLst>
              <a:ext uri="{FF2B5EF4-FFF2-40B4-BE49-F238E27FC236}">
                <a16:creationId xmlns:a16="http://schemas.microsoft.com/office/drawing/2014/main" id="{58B8C81C-5150-2738-7726-08BD40FC6D03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1210201" y="561795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2" name="Freeform 419">
            <a:extLst>
              <a:ext uri="{FF2B5EF4-FFF2-40B4-BE49-F238E27FC236}">
                <a16:creationId xmlns:a16="http://schemas.microsoft.com/office/drawing/2014/main" id="{FE289F9F-C8E3-EE95-B395-483062D741AE}"/>
              </a:ext>
            </a:extLst>
          </p:cNvPr>
          <p:cNvSpPr>
            <a:spLocks/>
          </p:cNvSpPr>
          <p:nvPr userDrawn="1"/>
        </p:nvSpPr>
        <p:spPr bwMode="auto">
          <a:xfrm>
            <a:off x="1588" y="2553160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3" name="Freeform 420">
            <a:extLst>
              <a:ext uri="{FF2B5EF4-FFF2-40B4-BE49-F238E27FC236}">
                <a16:creationId xmlns:a16="http://schemas.microsoft.com/office/drawing/2014/main" id="{356AF9F7-9C51-BE19-8C74-B8DAA1B90744}"/>
              </a:ext>
            </a:extLst>
          </p:cNvPr>
          <p:cNvSpPr>
            <a:spLocks/>
          </p:cNvSpPr>
          <p:nvPr userDrawn="1"/>
        </p:nvSpPr>
        <p:spPr bwMode="auto">
          <a:xfrm>
            <a:off x="1588" y="3552491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" name="Freeform 421">
            <a:extLst>
              <a:ext uri="{FF2B5EF4-FFF2-40B4-BE49-F238E27FC236}">
                <a16:creationId xmlns:a16="http://schemas.microsoft.com/office/drawing/2014/main" id="{F6FBF006-9F94-D48A-884A-D943885C0D27}"/>
              </a:ext>
            </a:extLst>
          </p:cNvPr>
          <p:cNvSpPr>
            <a:spLocks/>
          </p:cNvSpPr>
          <p:nvPr userDrawn="1"/>
        </p:nvSpPr>
        <p:spPr bwMode="auto">
          <a:xfrm>
            <a:off x="1588" y="4552616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5" name="Freeform 422">
            <a:extLst>
              <a:ext uri="{FF2B5EF4-FFF2-40B4-BE49-F238E27FC236}">
                <a16:creationId xmlns:a16="http://schemas.microsoft.com/office/drawing/2014/main" id="{EA02CAAF-EA66-6EAF-73E0-82B5A5EF9A88}"/>
              </a:ext>
            </a:extLst>
          </p:cNvPr>
          <p:cNvSpPr>
            <a:spLocks/>
          </p:cNvSpPr>
          <p:nvPr userDrawn="1"/>
        </p:nvSpPr>
        <p:spPr bwMode="auto">
          <a:xfrm>
            <a:off x="1588" y="5551948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CA23EA-FFA2-D3CC-95B1-3F3A7569E73E}"/>
              </a:ext>
            </a:extLst>
          </p:cNvPr>
          <p:cNvCxnSpPr>
            <a:cxnSpLocks/>
          </p:cNvCxnSpPr>
          <p:nvPr userDrawn="1"/>
        </p:nvCxnSpPr>
        <p:spPr>
          <a:xfrm>
            <a:off x="518712" y="713505"/>
            <a:ext cx="0" cy="116955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132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isu_Valge_er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19">
            <a:extLst>
              <a:ext uri="{FF2B5EF4-FFF2-40B4-BE49-F238E27FC236}">
                <a16:creationId xmlns:a16="http://schemas.microsoft.com/office/drawing/2014/main" id="{78E4536A-9CE8-1E2E-7B5D-8C7504E657C2}"/>
              </a:ext>
            </a:extLst>
          </p:cNvPr>
          <p:cNvSpPr>
            <a:spLocks/>
          </p:cNvSpPr>
          <p:nvPr/>
        </p:nvSpPr>
        <p:spPr bwMode="auto">
          <a:xfrm>
            <a:off x="1588" y="2553160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6" name="Freeform 420">
            <a:extLst>
              <a:ext uri="{FF2B5EF4-FFF2-40B4-BE49-F238E27FC236}">
                <a16:creationId xmlns:a16="http://schemas.microsoft.com/office/drawing/2014/main" id="{C2B6517E-A422-DDA0-99B1-BE0E1F31F12D}"/>
              </a:ext>
            </a:extLst>
          </p:cNvPr>
          <p:cNvSpPr>
            <a:spLocks/>
          </p:cNvSpPr>
          <p:nvPr/>
        </p:nvSpPr>
        <p:spPr bwMode="auto">
          <a:xfrm>
            <a:off x="1588" y="3552491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7" name="Freeform 421">
            <a:extLst>
              <a:ext uri="{FF2B5EF4-FFF2-40B4-BE49-F238E27FC236}">
                <a16:creationId xmlns:a16="http://schemas.microsoft.com/office/drawing/2014/main" id="{2DD22634-836D-9BDB-7721-37CA676F4078}"/>
              </a:ext>
            </a:extLst>
          </p:cNvPr>
          <p:cNvSpPr>
            <a:spLocks/>
          </p:cNvSpPr>
          <p:nvPr/>
        </p:nvSpPr>
        <p:spPr bwMode="auto">
          <a:xfrm>
            <a:off x="1588" y="4552616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48" name="Freeform 422">
            <a:extLst>
              <a:ext uri="{FF2B5EF4-FFF2-40B4-BE49-F238E27FC236}">
                <a16:creationId xmlns:a16="http://schemas.microsoft.com/office/drawing/2014/main" id="{706784E8-D306-A640-7327-B550558E9F64}"/>
              </a:ext>
            </a:extLst>
          </p:cNvPr>
          <p:cNvSpPr>
            <a:spLocks/>
          </p:cNvSpPr>
          <p:nvPr/>
        </p:nvSpPr>
        <p:spPr bwMode="auto">
          <a:xfrm>
            <a:off x="1588" y="5551948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9704170-819B-EE09-0185-25A52B18C82A}"/>
              </a:ext>
            </a:extLst>
          </p:cNvPr>
          <p:cNvCxnSpPr>
            <a:cxnSpLocks/>
          </p:cNvCxnSpPr>
          <p:nvPr/>
        </p:nvCxnSpPr>
        <p:spPr>
          <a:xfrm>
            <a:off x="518712" y="713505"/>
            <a:ext cx="0" cy="116955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1">
            <a:extLst>
              <a:ext uri="{FF2B5EF4-FFF2-40B4-BE49-F238E27FC236}">
                <a16:creationId xmlns:a16="http://schemas.microsoft.com/office/drawing/2014/main" id="{B01B21E4-1BBC-1E7C-2DC4-8585F031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20" y="713505"/>
            <a:ext cx="9883858" cy="1169551"/>
          </a:xfrm>
        </p:spPr>
        <p:txBody>
          <a:bodyPr anchor="ctr"/>
          <a:lstStyle>
            <a:lvl1pPr>
              <a:defRPr sz="35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71D6E37A-5FCC-A8F7-0DD0-F08EF5BA6A8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210201" y="261059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3EC8C15F-5725-884B-6408-99AC209C3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16480" y="558763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DB9F07BD-D836-F047-7BA5-FF8D0293F5E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16480" y="454115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id="{DE180CD1-4C4A-DE51-BDDC-0B1D28CC68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316480" y="357595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69" name="Text Placeholder 3">
            <a:extLst>
              <a:ext uri="{FF2B5EF4-FFF2-40B4-BE49-F238E27FC236}">
                <a16:creationId xmlns:a16="http://schemas.microsoft.com/office/drawing/2014/main" id="{5055DB51-0594-C769-EBFE-D1D6F5757C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16480" y="2549792"/>
            <a:ext cx="8910319" cy="744390"/>
          </a:xfrm>
        </p:spPr>
        <p:txBody>
          <a:bodyPr anchor="ctr"/>
          <a:lstStyle>
            <a:lvl1pPr marL="0" indent="0" algn="l">
              <a:buNone/>
              <a:defRPr/>
            </a:lvl1pPr>
            <a:lvl2pPr marL="269994" indent="0" algn="ctr">
              <a:buNone/>
              <a:defRPr/>
            </a:lvl2pPr>
            <a:lvl3pPr marL="539987" indent="0" algn="ctr">
              <a:buNone/>
              <a:defRPr/>
            </a:lvl3pPr>
            <a:lvl4pPr marL="899978" indent="0" algn="ctr">
              <a:buNone/>
              <a:defRPr/>
            </a:lvl4pPr>
            <a:lvl5pPr marL="809980" indent="0" algn="ctr">
              <a:buNone/>
              <a:defRPr/>
            </a:lvl5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70" name="Picture Placeholder 19">
            <a:extLst>
              <a:ext uri="{FF2B5EF4-FFF2-40B4-BE49-F238E27FC236}">
                <a16:creationId xmlns:a16="http://schemas.microsoft.com/office/drawing/2014/main" id="{43D654CD-7FCF-E969-2A6D-418602D3F41A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1210201" y="360627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71" name="Picture Placeholder 19">
            <a:extLst>
              <a:ext uri="{FF2B5EF4-FFF2-40B4-BE49-F238E27FC236}">
                <a16:creationId xmlns:a16="http://schemas.microsoft.com/office/drawing/2014/main" id="{3D4360BD-C02F-7C0F-D2F1-81A7269CCF2F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1210201" y="461211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72" name="Picture Placeholder 19">
            <a:extLst>
              <a:ext uri="{FF2B5EF4-FFF2-40B4-BE49-F238E27FC236}">
                <a16:creationId xmlns:a16="http://schemas.microsoft.com/office/drawing/2014/main" id="{58B8C81C-5150-2738-7726-08BD40FC6D03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1210201" y="5617950"/>
            <a:ext cx="612000" cy="6120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2" name="Freeform 419">
            <a:extLst>
              <a:ext uri="{FF2B5EF4-FFF2-40B4-BE49-F238E27FC236}">
                <a16:creationId xmlns:a16="http://schemas.microsoft.com/office/drawing/2014/main" id="{FE289F9F-C8E3-EE95-B395-483062D741AE}"/>
              </a:ext>
            </a:extLst>
          </p:cNvPr>
          <p:cNvSpPr>
            <a:spLocks/>
          </p:cNvSpPr>
          <p:nvPr userDrawn="1"/>
        </p:nvSpPr>
        <p:spPr bwMode="auto">
          <a:xfrm>
            <a:off x="1588" y="2553160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3" name="Freeform 420">
            <a:extLst>
              <a:ext uri="{FF2B5EF4-FFF2-40B4-BE49-F238E27FC236}">
                <a16:creationId xmlns:a16="http://schemas.microsoft.com/office/drawing/2014/main" id="{356AF9F7-9C51-BE19-8C74-B8DAA1B90744}"/>
              </a:ext>
            </a:extLst>
          </p:cNvPr>
          <p:cNvSpPr>
            <a:spLocks/>
          </p:cNvSpPr>
          <p:nvPr userDrawn="1"/>
        </p:nvSpPr>
        <p:spPr bwMode="auto">
          <a:xfrm>
            <a:off x="1588" y="3552491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70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70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sp>
        <p:nvSpPr>
          <p:cNvPr id="4" name="Freeform 421">
            <a:extLst>
              <a:ext uri="{FF2B5EF4-FFF2-40B4-BE49-F238E27FC236}">
                <a16:creationId xmlns:a16="http://schemas.microsoft.com/office/drawing/2014/main" id="{F6FBF006-9F94-D48A-884A-D943885C0D27}"/>
              </a:ext>
            </a:extLst>
          </p:cNvPr>
          <p:cNvSpPr>
            <a:spLocks/>
          </p:cNvSpPr>
          <p:nvPr userDrawn="1"/>
        </p:nvSpPr>
        <p:spPr bwMode="auto">
          <a:xfrm>
            <a:off x="1588" y="4552616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5"/>
              </a:solidFill>
              <a:latin typeface="Roboto" panose="02000000000000000000" pitchFamily="2" charset="0"/>
            </a:endParaRPr>
          </a:p>
        </p:txBody>
      </p:sp>
      <p:sp>
        <p:nvSpPr>
          <p:cNvPr id="5" name="Freeform 422">
            <a:extLst>
              <a:ext uri="{FF2B5EF4-FFF2-40B4-BE49-F238E27FC236}">
                <a16:creationId xmlns:a16="http://schemas.microsoft.com/office/drawing/2014/main" id="{EA02CAAF-EA66-6EAF-73E0-82B5A5EF9A88}"/>
              </a:ext>
            </a:extLst>
          </p:cNvPr>
          <p:cNvSpPr>
            <a:spLocks/>
          </p:cNvSpPr>
          <p:nvPr userDrawn="1"/>
        </p:nvSpPr>
        <p:spPr bwMode="auto">
          <a:xfrm>
            <a:off x="1588" y="5551948"/>
            <a:ext cx="2031207" cy="735807"/>
          </a:xfrm>
          <a:custGeom>
            <a:avLst/>
            <a:gdLst>
              <a:gd name="T0" fmla="*/ 4369 w 5338"/>
              <a:gd name="T1" fmla="*/ 0 h 1939"/>
              <a:gd name="T2" fmla="*/ 0 w 5338"/>
              <a:gd name="T3" fmla="*/ 0 h 1939"/>
              <a:gd name="T4" fmla="*/ 0 w 5338"/>
              <a:gd name="T5" fmla="*/ 1939 h 1939"/>
              <a:gd name="T6" fmla="*/ 4369 w 5338"/>
              <a:gd name="T7" fmla="*/ 1939 h 1939"/>
              <a:gd name="T8" fmla="*/ 5338 w 5338"/>
              <a:gd name="T9" fmla="*/ 969 h 1939"/>
              <a:gd name="T10" fmla="*/ 4369 w 5338"/>
              <a:gd name="T1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38" h="1939">
                <a:moveTo>
                  <a:pt x="4369" y="0"/>
                </a:moveTo>
                <a:lnTo>
                  <a:pt x="0" y="0"/>
                </a:lnTo>
                <a:lnTo>
                  <a:pt x="0" y="1939"/>
                </a:lnTo>
                <a:lnTo>
                  <a:pt x="4369" y="1939"/>
                </a:lnTo>
                <a:cubicBezTo>
                  <a:pt x="4904" y="1939"/>
                  <a:pt x="5338" y="1505"/>
                  <a:pt x="5338" y="969"/>
                </a:cubicBezTo>
                <a:cubicBezTo>
                  <a:pt x="5338" y="434"/>
                  <a:pt x="4904" y="0"/>
                  <a:pt x="4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latin typeface="Roboto" panose="02000000000000000000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CA23EA-FFA2-D3CC-95B1-3F3A7569E73E}"/>
              </a:ext>
            </a:extLst>
          </p:cNvPr>
          <p:cNvCxnSpPr>
            <a:cxnSpLocks/>
          </p:cNvCxnSpPr>
          <p:nvPr userDrawn="1"/>
        </p:nvCxnSpPr>
        <p:spPr>
          <a:xfrm>
            <a:off x="518712" y="713505"/>
            <a:ext cx="0" cy="116955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835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isu_Valge_er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4D1630CB-00D8-1CCE-66E3-4B1E3E4F718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627727" y="0"/>
            <a:ext cx="6561873" cy="6858000"/>
          </a:xfrm>
          <a:custGeom>
            <a:avLst/>
            <a:gdLst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0 w 12189600"/>
              <a:gd name="connsiteY9" fmla="*/ 6855671 h 6858000"/>
              <a:gd name="connsiteX10" fmla="*/ 5627727 w 12189600"/>
              <a:gd name="connsiteY10" fmla="*/ 6855671 h 6858000"/>
              <a:gd name="connsiteX11" fmla="*/ 8254334 w 12189600"/>
              <a:gd name="connsiteY11" fmla="*/ 0 h 6858000"/>
              <a:gd name="connsiteX0" fmla="*/ 8254334 w 12189600"/>
              <a:gd name="connsiteY0" fmla="*/ 0 h 6858000"/>
              <a:gd name="connsiteX1" fmla="*/ 12189600 w 12189600"/>
              <a:gd name="connsiteY1" fmla="*/ 0 h 6858000"/>
              <a:gd name="connsiteX2" fmla="*/ 12189600 w 12189600"/>
              <a:gd name="connsiteY2" fmla="*/ 5486829 h 6858000"/>
              <a:gd name="connsiteX3" fmla="*/ 10049094 w 12189600"/>
              <a:gd name="connsiteY3" fmla="*/ 5486829 h 6858000"/>
              <a:gd name="connsiteX4" fmla="*/ 9574352 w 12189600"/>
              <a:gd name="connsiteY4" fmla="*/ 5960366 h 6858000"/>
              <a:gd name="connsiteX5" fmla="*/ 10049094 w 12189600"/>
              <a:gd name="connsiteY5" fmla="*/ 6434392 h 6858000"/>
              <a:gd name="connsiteX6" fmla="*/ 12189600 w 12189600"/>
              <a:gd name="connsiteY6" fmla="*/ 6434392 h 6858000"/>
              <a:gd name="connsiteX7" fmla="*/ 12189600 w 12189600"/>
              <a:gd name="connsiteY7" fmla="*/ 6858000 h 6858000"/>
              <a:gd name="connsiteX8" fmla="*/ 0 w 12189600"/>
              <a:gd name="connsiteY8" fmla="*/ 6858000 h 6858000"/>
              <a:gd name="connsiteX9" fmla="*/ 5627727 w 12189600"/>
              <a:gd name="connsiteY9" fmla="*/ 6855671 h 6858000"/>
              <a:gd name="connsiteX10" fmla="*/ 8254334 w 12189600"/>
              <a:gd name="connsiteY10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5486829 h 6858000"/>
              <a:gd name="connsiteX4" fmla="*/ 3946625 w 6561873"/>
              <a:gd name="connsiteY4" fmla="*/ 5960366 h 6858000"/>
              <a:gd name="connsiteX5" fmla="*/ 4421367 w 6561873"/>
              <a:gd name="connsiteY5" fmla="*/ 6434392 h 6858000"/>
              <a:gd name="connsiteX6" fmla="*/ 6561873 w 6561873"/>
              <a:gd name="connsiteY6" fmla="*/ 6434392 h 6858000"/>
              <a:gd name="connsiteX7" fmla="*/ 6561873 w 6561873"/>
              <a:gd name="connsiteY7" fmla="*/ 6858000 h 6858000"/>
              <a:gd name="connsiteX8" fmla="*/ 0 w 6561873"/>
              <a:gd name="connsiteY8" fmla="*/ 6855671 h 6858000"/>
              <a:gd name="connsiteX9" fmla="*/ 2626607 w 6561873"/>
              <a:gd name="connsiteY9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3946625 w 6561873"/>
              <a:gd name="connsiteY3" fmla="*/ 5960366 h 6858000"/>
              <a:gd name="connsiteX4" fmla="*/ 4421367 w 6561873"/>
              <a:gd name="connsiteY4" fmla="*/ 6434392 h 6858000"/>
              <a:gd name="connsiteX5" fmla="*/ 6561873 w 6561873"/>
              <a:gd name="connsiteY5" fmla="*/ 6434392 h 6858000"/>
              <a:gd name="connsiteX6" fmla="*/ 6561873 w 6561873"/>
              <a:gd name="connsiteY6" fmla="*/ 6858000 h 6858000"/>
              <a:gd name="connsiteX7" fmla="*/ 0 w 6561873"/>
              <a:gd name="connsiteY7" fmla="*/ 6855671 h 6858000"/>
              <a:gd name="connsiteX8" fmla="*/ 2626607 w 6561873"/>
              <a:gd name="connsiteY8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4421367 w 6561873"/>
              <a:gd name="connsiteY3" fmla="*/ 6434392 h 6858000"/>
              <a:gd name="connsiteX4" fmla="*/ 6561873 w 6561873"/>
              <a:gd name="connsiteY4" fmla="*/ 6434392 h 6858000"/>
              <a:gd name="connsiteX5" fmla="*/ 6561873 w 6561873"/>
              <a:gd name="connsiteY5" fmla="*/ 6858000 h 6858000"/>
              <a:gd name="connsiteX6" fmla="*/ 0 w 6561873"/>
              <a:gd name="connsiteY6" fmla="*/ 6855671 h 6858000"/>
              <a:gd name="connsiteX7" fmla="*/ 2626607 w 6561873"/>
              <a:gd name="connsiteY7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6561873 w 6561873"/>
              <a:gd name="connsiteY3" fmla="*/ 6434392 h 6858000"/>
              <a:gd name="connsiteX4" fmla="*/ 6561873 w 6561873"/>
              <a:gd name="connsiteY4" fmla="*/ 6858000 h 6858000"/>
              <a:gd name="connsiteX5" fmla="*/ 0 w 6561873"/>
              <a:gd name="connsiteY5" fmla="*/ 6855671 h 6858000"/>
              <a:gd name="connsiteX6" fmla="*/ 2626607 w 6561873"/>
              <a:gd name="connsiteY6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5486829 h 6858000"/>
              <a:gd name="connsiteX3" fmla="*/ 6561873 w 6561873"/>
              <a:gd name="connsiteY3" fmla="*/ 6858000 h 6858000"/>
              <a:gd name="connsiteX4" fmla="*/ 0 w 6561873"/>
              <a:gd name="connsiteY4" fmla="*/ 6855671 h 6858000"/>
              <a:gd name="connsiteX5" fmla="*/ 2626607 w 6561873"/>
              <a:gd name="connsiteY5" fmla="*/ 0 h 6858000"/>
              <a:gd name="connsiteX0" fmla="*/ 2626607 w 6561873"/>
              <a:gd name="connsiteY0" fmla="*/ 0 h 6858000"/>
              <a:gd name="connsiteX1" fmla="*/ 6561873 w 6561873"/>
              <a:gd name="connsiteY1" fmla="*/ 0 h 6858000"/>
              <a:gd name="connsiteX2" fmla="*/ 6561873 w 6561873"/>
              <a:gd name="connsiteY2" fmla="*/ 6858000 h 6858000"/>
              <a:gd name="connsiteX3" fmla="*/ 0 w 6561873"/>
              <a:gd name="connsiteY3" fmla="*/ 6855671 h 6858000"/>
              <a:gd name="connsiteX4" fmla="*/ 2626607 w 656187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1873" h="6858000">
                <a:moveTo>
                  <a:pt x="2626607" y="0"/>
                </a:moveTo>
                <a:lnTo>
                  <a:pt x="6561873" y="0"/>
                </a:lnTo>
                <a:lnTo>
                  <a:pt x="6561873" y="6858000"/>
                </a:lnTo>
                <a:lnTo>
                  <a:pt x="0" y="6855671"/>
                </a:lnTo>
                <a:cubicBezTo>
                  <a:pt x="1630590" y="5035972"/>
                  <a:pt x="2623240" y="2633860"/>
                  <a:pt x="2626607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4pPr marL="899978" indent="0" algn="ctr">
              <a:buNone/>
              <a:defRPr>
                <a:solidFill>
                  <a:schemeClr val="bg1"/>
                </a:solidFill>
              </a:defRPr>
            </a:lvl4pPr>
          </a:lstStyle>
          <a:p>
            <a:r>
              <a:rPr lang="en-GB"/>
              <a:t>                Click icon to add pictures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EE5288-5EFD-85D4-2C57-C17C9475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1" cy="16176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FAF652E-4E2C-2871-C5D9-177F57B034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1" cy="3960813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DAA4324-4293-1F2F-E49A-9FFA9BDAD8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47492"/>
      </p:ext>
    </p:extLst>
  </p:cSld>
  <p:clrMapOvr>
    <a:masterClrMapping/>
  </p:clrMapOvr>
  <p:transition spd="slow"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isu_Valge_eri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6825F8-B62E-41B6-BCD4-9DD663D8B57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013041" cy="6858000"/>
          </a:xfrm>
          <a:custGeom>
            <a:avLst/>
            <a:gdLst>
              <a:gd name="connsiteX0" fmla="*/ 12177713 w 12192000"/>
              <a:gd name="connsiteY0" fmla="*/ 0 h 6931026"/>
              <a:gd name="connsiteX1" fmla="*/ 12192000 w 12192000"/>
              <a:gd name="connsiteY1" fmla="*/ 0 h 6931026"/>
              <a:gd name="connsiteX2" fmla="*/ 12192000 w 12192000"/>
              <a:gd name="connsiteY2" fmla="*/ 6931026 h 6931026"/>
              <a:gd name="connsiteX3" fmla="*/ 6591289 w 12192000"/>
              <a:gd name="connsiteY3" fmla="*/ 6931026 h 6931026"/>
              <a:gd name="connsiteX4" fmla="*/ 12191335 w 12192000"/>
              <a:gd name="connsiteY4" fmla="*/ 6910289 h 6931026"/>
              <a:gd name="connsiteX5" fmla="*/ 12177107 w 12192000"/>
              <a:gd name="connsiteY5" fmla="*/ 871295 h 6931026"/>
              <a:gd name="connsiteX6" fmla="*/ 0 w 12192000"/>
              <a:gd name="connsiteY6" fmla="*/ 0 h 6931026"/>
              <a:gd name="connsiteX7" fmla="*/ 11998435 w 12192000"/>
              <a:gd name="connsiteY7" fmla="*/ 0 h 6931026"/>
              <a:gd name="connsiteX8" fmla="*/ 9109015 w 12192000"/>
              <a:gd name="connsiteY8" fmla="*/ 8994 h 6931026"/>
              <a:gd name="connsiteX9" fmla="*/ 6452933 w 12192000"/>
              <a:gd name="connsiteY9" fmla="*/ 6433195 h 6931026"/>
              <a:gd name="connsiteX10" fmla="*/ 6440615 w 12192000"/>
              <a:gd name="connsiteY10" fmla="*/ 6931026 h 6931026"/>
              <a:gd name="connsiteX11" fmla="*/ 0 w 12192000"/>
              <a:gd name="connsiteY11" fmla="*/ 6931026 h 6931026"/>
              <a:gd name="connsiteX0" fmla="*/ 12177107 w 12192000"/>
              <a:gd name="connsiteY0" fmla="*/ 871295 h 6931026"/>
              <a:gd name="connsiteX1" fmla="*/ 12192000 w 12192000"/>
              <a:gd name="connsiteY1" fmla="*/ 0 h 6931026"/>
              <a:gd name="connsiteX2" fmla="*/ 12192000 w 12192000"/>
              <a:gd name="connsiteY2" fmla="*/ 6931026 h 6931026"/>
              <a:gd name="connsiteX3" fmla="*/ 6591289 w 12192000"/>
              <a:gd name="connsiteY3" fmla="*/ 6931026 h 6931026"/>
              <a:gd name="connsiteX4" fmla="*/ 12191335 w 12192000"/>
              <a:gd name="connsiteY4" fmla="*/ 6910289 h 6931026"/>
              <a:gd name="connsiteX5" fmla="*/ 12177107 w 12192000"/>
              <a:gd name="connsiteY5" fmla="*/ 871295 h 6931026"/>
              <a:gd name="connsiteX6" fmla="*/ 0 w 12192000"/>
              <a:gd name="connsiteY6" fmla="*/ 0 h 6931026"/>
              <a:gd name="connsiteX7" fmla="*/ 11998435 w 12192000"/>
              <a:gd name="connsiteY7" fmla="*/ 0 h 6931026"/>
              <a:gd name="connsiteX8" fmla="*/ 9109015 w 12192000"/>
              <a:gd name="connsiteY8" fmla="*/ 8994 h 6931026"/>
              <a:gd name="connsiteX9" fmla="*/ 6452933 w 12192000"/>
              <a:gd name="connsiteY9" fmla="*/ 6433195 h 6931026"/>
              <a:gd name="connsiteX10" fmla="*/ 6440615 w 12192000"/>
              <a:gd name="connsiteY10" fmla="*/ 6931026 h 6931026"/>
              <a:gd name="connsiteX11" fmla="*/ 0 w 12192000"/>
              <a:gd name="connsiteY11" fmla="*/ 6931026 h 6931026"/>
              <a:gd name="connsiteX12" fmla="*/ 0 w 12192000"/>
              <a:gd name="connsiteY12" fmla="*/ 0 h 6931026"/>
              <a:gd name="connsiteX0" fmla="*/ 12177107 w 12192000"/>
              <a:gd name="connsiteY0" fmla="*/ 871295 h 6931026"/>
              <a:gd name="connsiteX1" fmla="*/ 12192000 w 12192000"/>
              <a:gd name="connsiteY1" fmla="*/ 6931026 h 6931026"/>
              <a:gd name="connsiteX2" fmla="*/ 6591289 w 12192000"/>
              <a:gd name="connsiteY2" fmla="*/ 6931026 h 6931026"/>
              <a:gd name="connsiteX3" fmla="*/ 12191335 w 12192000"/>
              <a:gd name="connsiteY3" fmla="*/ 6910289 h 6931026"/>
              <a:gd name="connsiteX4" fmla="*/ 12177107 w 12192000"/>
              <a:gd name="connsiteY4" fmla="*/ 871295 h 6931026"/>
              <a:gd name="connsiteX5" fmla="*/ 0 w 12192000"/>
              <a:gd name="connsiteY5" fmla="*/ 0 h 6931026"/>
              <a:gd name="connsiteX6" fmla="*/ 11998435 w 12192000"/>
              <a:gd name="connsiteY6" fmla="*/ 0 h 6931026"/>
              <a:gd name="connsiteX7" fmla="*/ 9109015 w 12192000"/>
              <a:gd name="connsiteY7" fmla="*/ 8994 h 6931026"/>
              <a:gd name="connsiteX8" fmla="*/ 6452933 w 12192000"/>
              <a:gd name="connsiteY8" fmla="*/ 6433195 h 6931026"/>
              <a:gd name="connsiteX9" fmla="*/ 6440615 w 12192000"/>
              <a:gd name="connsiteY9" fmla="*/ 6931026 h 6931026"/>
              <a:gd name="connsiteX10" fmla="*/ 0 w 12192000"/>
              <a:gd name="connsiteY10" fmla="*/ 6931026 h 6931026"/>
              <a:gd name="connsiteX11" fmla="*/ 0 w 12192000"/>
              <a:gd name="connsiteY11" fmla="*/ 0 h 6931026"/>
              <a:gd name="connsiteX0" fmla="*/ 12177107 w 12192000"/>
              <a:gd name="connsiteY0" fmla="*/ 871295 h 6931026"/>
              <a:gd name="connsiteX1" fmla="*/ 12192000 w 12192000"/>
              <a:gd name="connsiteY1" fmla="*/ 6931026 h 6931026"/>
              <a:gd name="connsiteX2" fmla="*/ 6591289 w 12192000"/>
              <a:gd name="connsiteY2" fmla="*/ 6931026 h 6931026"/>
              <a:gd name="connsiteX3" fmla="*/ 12191335 w 12192000"/>
              <a:gd name="connsiteY3" fmla="*/ 6910289 h 6931026"/>
              <a:gd name="connsiteX4" fmla="*/ 12177107 w 12192000"/>
              <a:gd name="connsiteY4" fmla="*/ 871295 h 6931026"/>
              <a:gd name="connsiteX5" fmla="*/ 0 w 12192000"/>
              <a:gd name="connsiteY5" fmla="*/ 0 h 6931026"/>
              <a:gd name="connsiteX6" fmla="*/ 9109015 w 12192000"/>
              <a:gd name="connsiteY6" fmla="*/ 8994 h 6931026"/>
              <a:gd name="connsiteX7" fmla="*/ 6452933 w 12192000"/>
              <a:gd name="connsiteY7" fmla="*/ 6433195 h 6931026"/>
              <a:gd name="connsiteX8" fmla="*/ 6440615 w 12192000"/>
              <a:gd name="connsiteY8" fmla="*/ 6931026 h 6931026"/>
              <a:gd name="connsiteX9" fmla="*/ 0 w 12192000"/>
              <a:gd name="connsiteY9" fmla="*/ 6931026 h 6931026"/>
              <a:gd name="connsiteX10" fmla="*/ 0 w 12192000"/>
              <a:gd name="connsiteY10" fmla="*/ 0 h 6931026"/>
              <a:gd name="connsiteX0" fmla="*/ 12191335 w 12891714"/>
              <a:gd name="connsiteY0" fmla="*/ 6910289 h 6931026"/>
              <a:gd name="connsiteX1" fmla="*/ 12192000 w 12891714"/>
              <a:gd name="connsiteY1" fmla="*/ 6931026 h 6931026"/>
              <a:gd name="connsiteX2" fmla="*/ 6591289 w 12891714"/>
              <a:gd name="connsiteY2" fmla="*/ 6931026 h 6931026"/>
              <a:gd name="connsiteX3" fmla="*/ 12191335 w 12891714"/>
              <a:gd name="connsiteY3" fmla="*/ 6910289 h 6931026"/>
              <a:gd name="connsiteX4" fmla="*/ 0 w 12891714"/>
              <a:gd name="connsiteY4" fmla="*/ 0 h 6931026"/>
              <a:gd name="connsiteX5" fmla="*/ 9109015 w 12891714"/>
              <a:gd name="connsiteY5" fmla="*/ 8994 h 6931026"/>
              <a:gd name="connsiteX6" fmla="*/ 6452933 w 12891714"/>
              <a:gd name="connsiteY6" fmla="*/ 6433195 h 6931026"/>
              <a:gd name="connsiteX7" fmla="*/ 6440615 w 12891714"/>
              <a:gd name="connsiteY7" fmla="*/ 6931026 h 6931026"/>
              <a:gd name="connsiteX8" fmla="*/ 0 w 12891714"/>
              <a:gd name="connsiteY8" fmla="*/ 6931026 h 6931026"/>
              <a:gd name="connsiteX9" fmla="*/ 0 w 12891714"/>
              <a:gd name="connsiteY9" fmla="*/ 0 h 6931026"/>
              <a:gd name="connsiteX0" fmla="*/ 6591289 w 12192000"/>
              <a:gd name="connsiteY0" fmla="*/ 6931026 h 6931026"/>
              <a:gd name="connsiteX1" fmla="*/ 12192000 w 12192000"/>
              <a:gd name="connsiteY1" fmla="*/ 6931026 h 6931026"/>
              <a:gd name="connsiteX2" fmla="*/ 6591289 w 12192000"/>
              <a:gd name="connsiteY2" fmla="*/ 6931026 h 6931026"/>
              <a:gd name="connsiteX3" fmla="*/ 0 w 12192000"/>
              <a:gd name="connsiteY3" fmla="*/ 0 h 6931026"/>
              <a:gd name="connsiteX4" fmla="*/ 9109015 w 12192000"/>
              <a:gd name="connsiteY4" fmla="*/ 8994 h 6931026"/>
              <a:gd name="connsiteX5" fmla="*/ 6452933 w 12192000"/>
              <a:gd name="connsiteY5" fmla="*/ 6433195 h 6931026"/>
              <a:gd name="connsiteX6" fmla="*/ 6440615 w 12192000"/>
              <a:gd name="connsiteY6" fmla="*/ 6931026 h 6931026"/>
              <a:gd name="connsiteX7" fmla="*/ 0 w 12192000"/>
              <a:gd name="connsiteY7" fmla="*/ 6931026 h 6931026"/>
              <a:gd name="connsiteX8" fmla="*/ 0 w 12192000"/>
              <a:gd name="connsiteY8" fmla="*/ 0 h 6931026"/>
              <a:gd name="connsiteX0" fmla="*/ 0 w 9109015"/>
              <a:gd name="connsiteY0" fmla="*/ 0 h 6931026"/>
              <a:gd name="connsiteX1" fmla="*/ 9109015 w 9109015"/>
              <a:gd name="connsiteY1" fmla="*/ 8994 h 6931026"/>
              <a:gd name="connsiteX2" fmla="*/ 6452933 w 9109015"/>
              <a:gd name="connsiteY2" fmla="*/ 6433195 h 6931026"/>
              <a:gd name="connsiteX3" fmla="*/ 6440615 w 9109015"/>
              <a:gd name="connsiteY3" fmla="*/ 6931026 h 6931026"/>
              <a:gd name="connsiteX4" fmla="*/ 0 w 9109015"/>
              <a:gd name="connsiteY4" fmla="*/ 6931026 h 6931026"/>
              <a:gd name="connsiteX5" fmla="*/ 0 w 9109015"/>
              <a:gd name="connsiteY5" fmla="*/ 0 h 693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09015" h="6931026">
                <a:moveTo>
                  <a:pt x="0" y="0"/>
                </a:moveTo>
                <a:lnTo>
                  <a:pt x="9109015" y="8994"/>
                </a:lnTo>
                <a:cubicBezTo>
                  <a:pt x="7556006" y="1742116"/>
                  <a:pt x="6572610" y="3958179"/>
                  <a:pt x="6452933" y="6433195"/>
                </a:cubicBezTo>
                <a:lnTo>
                  <a:pt x="6440615" y="6931026"/>
                </a:lnTo>
                <a:lnTo>
                  <a:pt x="0" y="69310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               Click icon to add pictures</a:t>
            </a:r>
            <a:endParaRPr lang="en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992FC6B-CCBE-2FEA-4CC3-F1CF0FB59D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80737" y="751329"/>
            <a:ext cx="3277771" cy="180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269994" indent="0">
              <a:buNone/>
              <a:defRPr/>
            </a:lvl2pPr>
            <a:lvl3pPr marL="539987" indent="0">
              <a:buNone/>
              <a:defRPr/>
            </a:lvl3pPr>
            <a:lvl4pPr marL="899978" indent="0">
              <a:buNone/>
              <a:defRPr/>
            </a:lvl4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A75D292-E7FC-CBF7-DA63-DCAE737E0F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" y="3429000"/>
            <a:ext cx="360363" cy="2808288"/>
          </a:xfrm>
          <a:prstGeom prst="rect">
            <a:avLst/>
          </a:prstGeom>
        </p:spPr>
        <p:txBody>
          <a:bodyPr vert="vert270" bIns="0" anchor="t" anchorCtr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43F71447-2F51-9893-A0BE-D10FACC67B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76382" y="2752858"/>
            <a:ext cx="3277771" cy="180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269994" indent="0">
              <a:buNone/>
              <a:defRPr/>
            </a:lvl2pPr>
            <a:lvl3pPr marL="539987" indent="0">
              <a:buNone/>
              <a:defRPr/>
            </a:lvl3pPr>
            <a:lvl4pPr marL="899978" indent="0">
              <a:buNone/>
              <a:defRPr/>
            </a:lvl4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D162959-7C56-8A21-C04E-3C6B185523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85648" y="4754387"/>
            <a:ext cx="3277771" cy="180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269994" indent="0">
              <a:buNone/>
              <a:defRPr/>
            </a:lvl2pPr>
            <a:lvl3pPr marL="539987" indent="0">
              <a:buNone/>
              <a:defRPr/>
            </a:lvl3pPr>
            <a:lvl4pPr marL="899978" indent="0">
              <a:buNone/>
              <a:defRPr/>
            </a:lvl4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</p:spTree>
    <p:extLst>
      <p:ext uri="{BB962C8B-B14F-4D97-AF65-F5344CB8AC3E}">
        <p14:creationId xmlns:p14="http://schemas.microsoft.com/office/powerpoint/2010/main" val="189227553"/>
      </p:ext>
    </p:extLst>
  </p:cSld>
  <p:clrMapOvr>
    <a:masterClrMapping/>
  </p:clrMapOvr>
  <p:transition spd="slow"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isu_Valge_eri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EE5288-5EFD-85D4-2C57-C17C94754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1"/>
            <a:ext cx="5111751" cy="16176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FAF652E-4E2C-2871-C5D9-177F57B034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2276475"/>
            <a:ext cx="5111751" cy="3960813"/>
          </a:xfrm>
          <a:prstGeom prst="rect">
            <a:avLst/>
          </a:prstGeom>
        </p:spPr>
        <p:txBody>
          <a:bodyPr wrap="square" bIns="0" anchor="b"/>
          <a:lstStyle>
            <a:lvl1pPr>
              <a:buClr>
                <a:schemeClr val="accent5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5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5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04A0DFF-2C1B-7DD2-DEBF-96B510D1B9B8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486739" y="0"/>
            <a:ext cx="5705261" cy="6858000"/>
          </a:xfrm>
          <a:custGeom>
            <a:avLst/>
            <a:gdLst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26191 h 6894513"/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0 h 6894513"/>
              <a:gd name="connsiteX0" fmla="*/ 28727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28727 w 5735637"/>
              <a:gd name="connsiteY10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35637" h="6894513">
                <a:moveTo>
                  <a:pt x="28727" y="0"/>
                </a:moveTo>
                <a:lnTo>
                  <a:pt x="5735637" y="0"/>
                </a:lnTo>
                <a:lnTo>
                  <a:pt x="5735637" y="6894513"/>
                </a:lnTo>
                <a:lnTo>
                  <a:pt x="0" y="6894513"/>
                </a:lnTo>
                <a:lnTo>
                  <a:pt x="0" y="6891191"/>
                </a:lnTo>
                <a:lnTo>
                  <a:pt x="231322" y="6891581"/>
                </a:lnTo>
                <a:lnTo>
                  <a:pt x="2669051" y="6894490"/>
                </a:lnTo>
                <a:lnTo>
                  <a:pt x="2487027" y="6683082"/>
                </a:lnTo>
                <a:cubicBezTo>
                  <a:pt x="1052157" y="4939997"/>
                  <a:pt x="151989" y="2744870"/>
                  <a:pt x="35628" y="345162"/>
                </a:cubicBezTo>
                <a:lnTo>
                  <a:pt x="27755" y="28149"/>
                </a:lnTo>
                <a:lnTo>
                  <a:pt x="287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l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26999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Tx/>
              <a:tabLst/>
              <a:defRPr/>
            </a:pPr>
            <a:r>
              <a:rPr lang="en-GB"/>
              <a:t>                   Click icon to add pictures</a:t>
            </a:r>
            <a:endParaRPr lang="en-EE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3024585C-B815-2059-F967-7C0DC75B3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45006"/>
      </p:ext>
    </p:extLst>
  </p:cSld>
  <p:clrMapOvr>
    <a:masterClrMapping/>
  </p:clrMapOvr>
  <p:transition spd="slow"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su_Valge_eri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E0E987D9-EF17-944D-DA41-ECF84CF78B0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486739" y="0"/>
            <a:ext cx="5705261" cy="6858000"/>
          </a:xfrm>
          <a:custGeom>
            <a:avLst/>
            <a:gdLst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26191 h 6894513"/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0 h 6894513"/>
              <a:gd name="connsiteX0" fmla="*/ 28727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28727 w 5735637"/>
              <a:gd name="connsiteY10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35637" h="6894513">
                <a:moveTo>
                  <a:pt x="28727" y="0"/>
                </a:moveTo>
                <a:lnTo>
                  <a:pt x="5735637" y="0"/>
                </a:lnTo>
                <a:lnTo>
                  <a:pt x="5735637" y="6894513"/>
                </a:lnTo>
                <a:lnTo>
                  <a:pt x="0" y="6894513"/>
                </a:lnTo>
                <a:lnTo>
                  <a:pt x="0" y="6891191"/>
                </a:lnTo>
                <a:lnTo>
                  <a:pt x="231322" y="6891581"/>
                </a:lnTo>
                <a:lnTo>
                  <a:pt x="2669051" y="6894490"/>
                </a:lnTo>
                <a:lnTo>
                  <a:pt x="2487027" y="6683082"/>
                </a:lnTo>
                <a:cubicBezTo>
                  <a:pt x="1052157" y="4939997"/>
                  <a:pt x="151989" y="2744870"/>
                  <a:pt x="35628" y="345162"/>
                </a:cubicBezTo>
                <a:lnTo>
                  <a:pt x="27755" y="28149"/>
                </a:lnTo>
                <a:lnTo>
                  <a:pt x="287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l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26999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Tx/>
              <a:tabLst/>
              <a:defRPr/>
            </a:pPr>
            <a:r>
              <a:rPr lang="en-GB"/>
              <a:t>                   Click icon to add pictures</a:t>
            </a:r>
            <a:endParaRPr lang="en-EE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0C2A4D2-3865-CE4C-7F37-4B5972E76EFC}"/>
              </a:ext>
            </a:extLst>
          </p:cNvPr>
          <p:cNvCxnSpPr>
            <a:cxnSpLocks/>
          </p:cNvCxnSpPr>
          <p:nvPr userDrawn="1"/>
        </p:nvCxnSpPr>
        <p:spPr>
          <a:xfrm>
            <a:off x="1987448" y="615906"/>
            <a:ext cx="0" cy="1080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B05B97E-9BFE-1C9E-36BA-F81617968E04}"/>
              </a:ext>
            </a:extLst>
          </p:cNvPr>
          <p:cNvCxnSpPr>
            <a:cxnSpLocks/>
          </p:cNvCxnSpPr>
          <p:nvPr userDrawn="1"/>
        </p:nvCxnSpPr>
        <p:spPr>
          <a:xfrm>
            <a:off x="1987448" y="2106205"/>
            <a:ext cx="0" cy="108000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03C86FE-9133-2E9A-71EE-D7C92A87D419}"/>
              </a:ext>
            </a:extLst>
          </p:cNvPr>
          <p:cNvCxnSpPr>
            <a:cxnSpLocks/>
          </p:cNvCxnSpPr>
          <p:nvPr userDrawn="1"/>
        </p:nvCxnSpPr>
        <p:spPr>
          <a:xfrm>
            <a:off x="1987448" y="3585940"/>
            <a:ext cx="0" cy="108000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5F942E-8A7C-3DAD-EDA1-A2D4CC1DE38A}"/>
              </a:ext>
            </a:extLst>
          </p:cNvPr>
          <p:cNvCxnSpPr>
            <a:cxnSpLocks/>
          </p:cNvCxnSpPr>
          <p:nvPr userDrawn="1"/>
        </p:nvCxnSpPr>
        <p:spPr>
          <a:xfrm>
            <a:off x="1987448" y="5132851"/>
            <a:ext cx="0" cy="108000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icture Placeholder 19">
            <a:extLst>
              <a:ext uri="{FF2B5EF4-FFF2-40B4-BE49-F238E27FC236}">
                <a16:creationId xmlns:a16="http://schemas.microsoft.com/office/drawing/2014/main" id="{206653EB-5D14-D1AC-D160-8A625F506C1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3752" y="615950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40" name="Picture Placeholder 19">
            <a:extLst>
              <a:ext uri="{FF2B5EF4-FFF2-40B4-BE49-F238E27FC236}">
                <a16:creationId xmlns:a16="http://schemas.microsoft.com/office/drawing/2014/main" id="{70D12DD3-A268-D688-55CE-E2232B0CAA8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52" y="2111827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41" name="Picture Placeholder 19">
            <a:extLst>
              <a:ext uri="{FF2B5EF4-FFF2-40B4-BE49-F238E27FC236}">
                <a16:creationId xmlns:a16="http://schemas.microsoft.com/office/drawing/2014/main" id="{F4AD269D-E2C1-7FCD-6797-3D0B9B4D3A9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83752" y="3634923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42" name="Picture Placeholder 19">
            <a:extLst>
              <a:ext uri="{FF2B5EF4-FFF2-40B4-BE49-F238E27FC236}">
                <a16:creationId xmlns:a16="http://schemas.microsoft.com/office/drawing/2014/main" id="{19444EFB-E8D4-DF2A-1A7E-A49D3A1C37C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3752" y="5109080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43" name="Text Placeholder 26">
            <a:extLst>
              <a:ext uri="{FF2B5EF4-FFF2-40B4-BE49-F238E27FC236}">
                <a16:creationId xmlns:a16="http://schemas.microsoft.com/office/drawing/2014/main" id="{5CE6A1EB-0347-44EE-C077-290C81E00C0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70113" y="615950"/>
            <a:ext cx="4115814" cy="612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4" name="Text Placeholder 26">
            <a:extLst>
              <a:ext uri="{FF2B5EF4-FFF2-40B4-BE49-F238E27FC236}">
                <a16:creationId xmlns:a16="http://schemas.microsoft.com/office/drawing/2014/main" id="{D139EC8C-F8E4-C9E4-F877-4CA6EC37B8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70113" y="1192167"/>
            <a:ext cx="4115814" cy="5451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55CA5EB4-656B-B03C-4FD1-DFDFE39715A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170113" y="2111827"/>
            <a:ext cx="4115814" cy="612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890BCA59-4E52-C19F-FECA-A3DA150D83E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70113" y="2688045"/>
            <a:ext cx="4115814" cy="5451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6A5E367E-4CA1-7674-E6E5-398D1A3A474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70113" y="3591380"/>
            <a:ext cx="4115814" cy="612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4DF6B707-8A45-95D7-38AB-3015D78867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70113" y="4167598"/>
            <a:ext cx="4115814" cy="5451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C877ABDD-D127-7481-767A-32EB515C91D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170113" y="5115380"/>
            <a:ext cx="4115814" cy="6120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3D6370A2-0B7A-54F9-7303-ED693326DE0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170113" y="5691598"/>
            <a:ext cx="4115814" cy="5451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EB53B3A-89B1-2B57-0F18-19107F1B96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506818"/>
      </p:ext>
    </p:extLst>
  </p:cSld>
  <p:clrMapOvr>
    <a:masterClrMapping/>
  </p:clrMapOvr>
  <p:transition spd="slow">
    <p:push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isu_Valge_eri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3F33DBEE-FBE3-4C51-78B1-85817AFB3E7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486739" y="0"/>
            <a:ext cx="5705261" cy="6858000"/>
          </a:xfrm>
          <a:custGeom>
            <a:avLst/>
            <a:gdLst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26191 h 6894513"/>
              <a:gd name="connsiteX0" fmla="*/ 0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0 w 5735637"/>
              <a:gd name="connsiteY10" fmla="*/ 0 h 6894513"/>
              <a:gd name="connsiteX0" fmla="*/ 28727 w 5735637"/>
              <a:gd name="connsiteY0" fmla="*/ 0 h 6894513"/>
              <a:gd name="connsiteX1" fmla="*/ 5735637 w 5735637"/>
              <a:gd name="connsiteY1" fmla="*/ 0 h 6894513"/>
              <a:gd name="connsiteX2" fmla="*/ 5735637 w 5735637"/>
              <a:gd name="connsiteY2" fmla="*/ 6894513 h 6894513"/>
              <a:gd name="connsiteX3" fmla="*/ 0 w 5735637"/>
              <a:gd name="connsiteY3" fmla="*/ 6894513 h 6894513"/>
              <a:gd name="connsiteX4" fmla="*/ 0 w 5735637"/>
              <a:gd name="connsiteY4" fmla="*/ 6891191 h 6894513"/>
              <a:gd name="connsiteX5" fmla="*/ 231322 w 5735637"/>
              <a:gd name="connsiteY5" fmla="*/ 6891581 h 6894513"/>
              <a:gd name="connsiteX6" fmla="*/ 2669051 w 5735637"/>
              <a:gd name="connsiteY6" fmla="*/ 6894490 h 6894513"/>
              <a:gd name="connsiteX7" fmla="*/ 2487027 w 5735637"/>
              <a:gd name="connsiteY7" fmla="*/ 6683082 h 6894513"/>
              <a:gd name="connsiteX8" fmla="*/ 35628 w 5735637"/>
              <a:gd name="connsiteY8" fmla="*/ 345162 h 6894513"/>
              <a:gd name="connsiteX9" fmla="*/ 27755 w 5735637"/>
              <a:gd name="connsiteY9" fmla="*/ 28149 h 6894513"/>
              <a:gd name="connsiteX10" fmla="*/ 28727 w 5735637"/>
              <a:gd name="connsiteY10" fmla="*/ 0 h 689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35637" h="6894513">
                <a:moveTo>
                  <a:pt x="28727" y="0"/>
                </a:moveTo>
                <a:lnTo>
                  <a:pt x="5735637" y="0"/>
                </a:lnTo>
                <a:lnTo>
                  <a:pt x="5735637" y="6894513"/>
                </a:lnTo>
                <a:lnTo>
                  <a:pt x="0" y="6894513"/>
                </a:lnTo>
                <a:lnTo>
                  <a:pt x="0" y="6891191"/>
                </a:lnTo>
                <a:lnTo>
                  <a:pt x="231322" y="6891581"/>
                </a:lnTo>
                <a:lnTo>
                  <a:pt x="2669051" y="6894490"/>
                </a:lnTo>
                <a:lnTo>
                  <a:pt x="2487027" y="6683082"/>
                </a:lnTo>
                <a:cubicBezTo>
                  <a:pt x="1052157" y="4939997"/>
                  <a:pt x="151989" y="2744870"/>
                  <a:pt x="35628" y="345162"/>
                </a:cubicBezTo>
                <a:lnTo>
                  <a:pt x="27755" y="28149"/>
                </a:lnTo>
                <a:lnTo>
                  <a:pt x="287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l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26999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Tx/>
              <a:tabLst/>
              <a:defRPr/>
            </a:pPr>
            <a:r>
              <a:rPr lang="en-GB"/>
              <a:t>                   Click icon to add pictures</a:t>
            </a:r>
            <a:endParaRPr lang="en-E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A23B53-12C8-3201-A176-839F221B15AC}"/>
              </a:ext>
            </a:extLst>
          </p:cNvPr>
          <p:cNvCxnSpPr>
            <a:cxnSpLocks/>
          </p:cNvCxnSpPr>
          <p:nvPr/>
        </p:nvCxnSpPr>
        <p:spPr>
          <a:xfrm>
            <a:off x="1987448" y="1646421"/>
            <a:ext cx="0" cy="1080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52FFCF-7BF3-584B-0747-ABB1556EBB35}"/>
              </a:ext>
            </a:extLst>
          </p:cNvPr>
          <p:cNvCxnSpPr>
            <a:cxnSpLocks/>
          </p:cNvCxnSpPr>
          <p:nvPr/>
        </p:nvCxnSpPr>
        <p:spPr>
          <a:xfrm>
            <a:off x="1987448" y="3136720"/>
            <a:ext cx="0" cy="108000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BCA625E-9432-8930-3807-33884F4D841A}"/>
              </a:ext>
            </a:extLst>
          </p:cNvPr>
          <p:cNvCxnSpPr>
            <a:cxnSpLocks/>
          </p:cNvCxnSpPr>
          <p:nvPr/>
        </p:nvCxnSpPr>
        <p:spPr>
          <a:xfrm>
            <a:off x="1987448" y="4616455"/>
            <a:ext cx="0" cy="108000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0AC03E2-EE90-F4CF-E8D4-A801F5FEFE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3752" y="1646465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14E88627-A698-0837-AEB7-97E56FB8298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3752" y="3142342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6BD491F5-2088-FAE6-DCD9-616D54CC7BA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83752" y="4665438"/>
            <a:ext cx="1002885" cy="1079956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EE"/>
              <a:t>icon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019A14E-F9D2-A8C4-835F-6E22808226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70112" y="1646465"/>
            <a:ext cx="4240841" cy="54573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0BD79A8A-F2D1-0569-183A-0BCB137856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70112" y="2212522"/>
            <a:ext cx="4240841" cy="5457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C989D314-C993-AEEE-8BE6-EBE91FC7B4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170112" y="3142343"/>
            <a:ext cx="4240841" cy="5457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8B50DD3D-E739-8EA3-25C5-53C3D0364B8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70112" y="3708400"/>
            <a:ext cx="4240841" cy="5457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63731E30-7B74-F090-E145-ABBF2F73828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70112" y="4621896"/>
            <a:ext cx="4240841" cy="54573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CF1BCE5-A91B-EF7A-4D89-B82261905ED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70112" y="5187953"/>
            <a:ext cx="4240841" cy="5457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C4FAFD5-F95A-038D-BA73-9E2E70A1D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8113" y="3429000"/>
            <a:ext cx="360363" cy="2808288"/>
          </a:xfrm>
          <a:prstGeom prst="rect">
            <a:avLst/>
          </a:prstGeom>
        </p:spPr>
        <p:txBody>
          <a:bodyPr vert="vert270" bIns="0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180970" indent="0">
              <a:buNone/>
              <a:defRPr sz="800">
                <a:solidFill>
                  <a:schemeClr val="bg1"/>
                </a:solidFill>
              </a:defRPr>
            </a:lvl2pPr>
            <a:lvl3pPr marL="361942" indent="0">
              <a:buNone/>
              <a:defRPr sz="800">
                <a:solidFill>
                  <a:schemeClr val="bg1"/>
                </a:solidFill>
              </a:defRPr>
            </a:lvl3pPr>
            <a:lvl4pPr marL="542912" indent="0">
              <a:buNone/>
              <a:defRPr sz="800">
                <a:solidFill>
                  <a:schemeClr val="bg1"/>
                </a:solidFill>
              </a:defRPr>
            </a:lvl4pPr>
            <a:lvl5pPr marL="714357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© Copyright</a:t>
            </a:r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D35723-3DAE-82B6-08F2-C0F74A8B5733}"/>
              </a:ext>
            </a:extLst>
          </p:cNvPr>
          <p:cNvCxnSpPr>
            <a:cxnSpLocks/>
          </p:cNvCxnSpPr>
          <p:nvPr userDrawn="1"/>
        </p:nvCxnSpPr>
        <p:spPr>
          <a:xfrm>
            <a:off x="1987448" y="1646421"/>
            <a:ext cx="0" cy="10800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0B38C6-7167-A178-F9C5-47ABFA5531D4}"/>
              </a:ext>
            </a:extLst>
          </p:cNvPr>
          <p:cNvCxnSpPr>
            <a:cxnSpLocks/>
          </p:cNvCxnSpPr>
          <p:nvPr userDrawn="1"/>
        </p:nvCxnSpPr>
        <p:spPr>
          <a:xfrm>
            <a:off x="1987448" y="3136720"/>
            <a:ext cx="0" cy="108000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7301D3C-BE83-B4DF-74A4-01B09C65A2F7}"/>
              </a:ext>
            </a:extLst>
          </p:cNvPr>
          <p:cNvCxnSpPr>
            <a:cxnSpLocks/>
          </p:cNvCxnSpPr>
          <p:nvPr userDrawn="1"/>
        </p:nvCxnSpPr>
        <p:spPr>
          <a:xfrm>
            <a:off x="1987448" y="4616455"/>
            <a:ext cx="0" cy="108000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810258"/>
      </p:ext>
    </p:extLst>
  </p:cSld>
  <p:clrMapOvr>
    <a:masterClrMapping/>
  </p:clrMapOvr>
  <p:transition spd="slow"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isu_Hall_Tabel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6"/>
            <a:ext cx="3384551" cy="800100"/>
          </a:xfrm>
          <a:prstGeom prst="rect">
            <a:avLst/>
          </a:prstGeo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tx1"/>
                </a:solidFill>
              </a:defRPr>
            </a:lvl1pPr>
            <a:lvl2pPr marL="269993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39987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899978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ALLIKAS:</a:t>
            </a:r>
            <a:endParaRPr lang="en-GB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D09C8661-A967-457B-1FB0-DB06553FF0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962617"/>
            <a:ext cx="10944225" cy="4274672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321601079"/>
      </p:ext>
    </p:extLst>
  </p:cSld>
  <p:clrMapOvr>
    <a:masterClrMapping/>
  </p:clrMapOvr>
  <p:transition spd="slow">
    <p:push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isu_Valge_Tab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1"/>
            <a:ext cx="7559676" cy="1617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8183563" y="657226"/>
            <a:ext cx="3384551" cy="800100"/>
          </a:xfrm>
          <a:prstGeom prst="rect">
            <a:avLst/>
          </a:prstGeom>
        </p:spPr>
        <p:txBody>
          <a:bodyPr wrap="square" bIns="0" anchor="t" anchorCtr="0"/>
          <a:lstStyle>
            <a:lvl1pPr marL="0" indent="0" algn="r">
              <a:buClr>
                <a:schemeClr val="bg1"/>
              </a:buClr>
              <a:buNone/>
              <a:defRPr sz="1200">
                <a:solidFill>
                  <a:schemeClr val="tx1"/>
                </a:solidFill>
              </a:defRPr>
            </a:lvl1pPr>
            <a:lvl2pPr marL="269993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39987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899978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ALLIKAS:</a:t>
            </a:r>
            <a:endParaRPr lang="en-GB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71BAFAC3-9EBB-25A5-0106-0C296398C0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962617"/>
            <a:ext cx="10944225" cy="4274672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2589400212"/>
      </p:ext>
    </p:extLst>
  </p:cSld>
  <p:clrMapOvr>
    <a:masterClrMapping/>
  </p:clrMapOvr>
  <p:transition spd="slow">
    <p:push dir="u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isu_Hall_Graafik"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9"/>
            <a:ext cx="5472112" cy="800100"/>
          </a:xfrm>
          <a:prstGeom prst="rect">
            <a:avLst/>
          </a:prstGeo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tx1"/>
                </a:solidFill>
              </a:defRPr>
            </a:lvl1pPr>
            <a:lvl2pPr marL="269993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39987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899978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ALLIKAS: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5A0C6-3529-1E23-17B4-A43532C6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58802"/>
            <a:ext cx="5472113" cy="17078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9A3E3BD-EDF3-0751-621C-CF013C5259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2366681"/>
            <a:ext cx="5472112" cy="2877671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74C956-040C-4C0D-CF62-1B0336E17B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2375" y="658803"/>
            <a:ext cx="5265738" cy="5578486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886280496"/>
      </p:ext>
    </p:extLst>
  </p:cSld>
  <p:clrMapOvr>
    <a:masterClrMapping/>
  </p:clrMapOvr>
  <p:transition spd="slow">
    <p:push dir="u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isu_Valge_Graaf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658802"/>
            <a:ext cx="5472113" cy="1707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23887" y="5437189"/>
            <a:ext cx="5472112" cy="800100"/>
          </a:xfrm>
          <a:prstGeom prst="rect">
            <a:avLst/>
          </a:prstGeom>
        </p:spPr>
        <p:txBody>
          <a:bodyPr wrap="square" bIns="0" anchor="b" anchorCtr="0"/>
          <a:lstStyle>
            <a:lvl1pPr marL="0" indent="0" algn="l">
              <a:buClr>
                <a:schemeClr val="bg1"/>
              </a:buClr>
              <a:buNone/>
              <a:defRPr sz="1200">
                <a:solidFill>
                  <a:schemeClr val="tx1"/>
                </a:solidFill>
              </a:defRPr>
            </a:lvl1pPr>
            <a:lvl2pPr marL="269993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2pPr>
            <a:lvl3pPr marL="539987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3pPr>
            <a:lvl4pPr marL="899978" indent="0">
              <a:buClr>
                <a:schemeClr val="bg1"/>
              </a:buClr>
              <a:buNone/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marL="0" marR="0" lvl="0" indent="0" algn="l" defTabSz="26999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bg1"/>
              </a:buClr>
              <a:buSzTx/>
              <a:buFont typeface="Courier New" panose="02070309020205020404" pitchFamily="49" charset="0"/>
              <a:buNone/>
              <a:tabLst/>
              <a:defRPr/>
            </a:pPr>
            <a:r>
              <a:rPr lang="en-US"/>
              <a:t>ALLIKAS:</a:t>
            </a:r>
            <a:endParaRPr lang="en-GB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F7DD244-CDA6-2334-58D9-C377EC3DF2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2366681"/>
            <a:ext cx="5472112" cy="2877671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marL="0" indent="0">
              <a:spcBef>
                <a:spcPts val="20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F8461437-BE46-001B-39C2-6611FC375A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2375" y="658803"/>
            <a:ext cx="5265738" cy="5578486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</p:spTree>
    <p:extLst>
      <p:ext uri="{BB962C8B-B14F-4D97-AF65-F5344CB8AC3E}">
        <p14:creationId xmlns:p14="http://schemas.microsoft.com/office/powerpoint/2010/main" val="2895917124"/>
      </p:ext>
    </p:extLst>
  </p:cSld>
  <p:clrMapOvr>
    <a:masterClrMapping/>
  </p:clrMapOvr>
  <p:transition spd="slow">
    <p:push dir="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isu_Sinine_Tapila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1514F1B-22B3-46E1-5B45-7062ABDF9A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460384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4B6FF45-3A75-8737-5DFA-25E395A59E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888" y="1633441"/>
            <a:ext cx="5333998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pic>
        <p:nvPicPr>
          <p:cNvPr id="3" name="Picture 2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9A9B44EB-2378-D38F-3213-54D4D2FA8A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17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isu_Hall_Tapila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086661DE-96F8-6CC5-6B60-02E7D03B39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460384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9A36CAC-1915-6E7D-97D6-5226F329D3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888" y="1633441"/>
            <a:ext cx="5333998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pic>
        <p:nvPicPr>
          <p:cNvPr id="3" name="Picture 2" descr="A blue and black dotted wave&#10;&#10;Description automatically generated">
            <a:extLst>
              <a:ext uri="{FF2B5EF4-FFF2-40B4-BE49-F238E27FC236}">
                <a16:creationId xmlns:a16="http://schemas.microsoft.com/office/drawing/2014/main" id="{30BFD70A-CF26-AB2B-0458-29842E80B8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26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isu_Valge_Tapila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4C65F9-B12A-2F68-0CA0-E0CCC8C25A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460384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77AB784-5BBA-5A88-FAD3-5D3F190CA7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888" y="1633441"/>
            <a:ext cx="5333998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pic>
        <p:nvPicPr>
          <p:cNvPr id="3" name="Picture 2" descr="A blue and black dotted wave&#10;&#10;Description automatically generated">
            <a:extLst>
              <a:ext uri="{FF2B5EF4-FFF2-40B4-BE49-F238E27FC236}">
                <a16:creationId xmlns:a16="http://schemas.microsoft.com/office/drawing/2014/main" id="{D07F5737-DA3D-F24F-7969-70A7486A2B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00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92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isu_Sinine_Tapila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54B9D5F-306A-9A8E-B672-FD20CEBF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5B25B0B-0DDA-9189-3FAA-1E1D33946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56CE9FB-B573-258B-FD0D-8F0138BB3E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3888" y="1633441"/>
            <a:ext cx="5333998" cy="4603848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pic>
        <p:nvPicPr>
          <p:cNvPr id="2" name="Picture 1" descr="A white dots on a black background&#10;&#10;Description automatically generated">
            <a:extLst>
              <a:ext uri="{FF2B5EF4-FFF2-40B4-BE49-F238E27FC236}">
                <a16:creationId xmlns:a16="http://schemas.microsoft.com/office/drawing/2014/main" id="{EBE88F8E-4E54-B126-69AC-49661FBDB3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63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isu_Hall_Tapila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54B9D5F-306A-9A8E-B672-FD20CEBF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67BC31-8DD8-69FD-7C77-7FEB1049A5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4B50D2F-1DC1-4073-0CBE-68DEC7371A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3888" y="1633441"/>
            <a:ext cx="5333998" cy="4603848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pic>
        <p:nvPicPr>
          <p:cNvPr id="2" name="Picture 1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B17B03F7-AA8A-5919-DB6C-C64532BD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9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isu_Valge_Tapila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54B9D5F-306A-9A8E-B672-FD20CEBF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C70D2FC-551D-4E93-6667-D530541739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3B883B5-C4B6-FB55-776B-C4F058C3A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3888" y="1633441"/>
            <a:ext cx="5333998" cy="4603848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pic>
        <p:nvPicPr>
          <p:cNvPr id="2" name="Picture 1" descr="A blue dots on a black background&#10;&#10;Description automatically generated">
            <a:extLst>
              <a:ext uri="{FF2B5EF4-FFF2-40B4-BE49-F238E27FC236}">
                <a16:creationId xmlns:a16="http://schemas.microsoft.com/office/drawing/2014/main" id="{4357F092-5CBB-3BB3-470A-178EA5AD65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8000"/>
            <a:ext cx="540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06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ISLAID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3ED564-E368-D5FB-D13B-EA2068D8BC0A}"/>
              </a:ext>
            </a:extLst>
          </p:cNvPr>
          <p:cNvSpPr txBox="1"/>
          <p:nvPr userDrawn="1"/>
        </p:nvSpPr>
        <p:spPr>
          <a:xfrm>
            <a:off x="6096001" y="1"/>
            <a:ext cx="5471887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chemeClr val="accent3"/>
                </a:solidFill>
              </a:rPr>
              <a:t>SEE ON ABISLAID, KUSTUTA ENNE ESITLUST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B984D6-C14A-808A-A37D-5EB1D219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E07616-1F8C-3A38-A387-ED703280A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460384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C95E93A-5547-A70E-7392-29421EB878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888" y="1633441"/>
            <a:ext cx="5333998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874319225"/>
      </p:ext>
    </p:extLst>
  </p:cSld>
  <p:clrMapOvr>
    <a:masterClrMapping/>
  </p:clrMapOvr>
  <p:transition spd="slow">
    <p:push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ISLAIDID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74C68D-230D-7002-0A49-37FB774691C2}"/>
              </a:ext>
            </a:extLst>
          </p:cNvPr>
          <p:cNvSpPr txBox="1"/>
          <p:nvPr userDrawn="1"/>
        </p:nvSpPr>
        <p:spPr>
          <a:xfrm>
            <a:off x="5735413" y="1"/>
            <a:ext cx="5832475" cy="65722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chemeClr val="accent2"/>
                </a:solidFill>
              </a:rPr>
              <a:t>SEE ON ABISLAID, KUSTUTA ENNE ESITLUST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FCD35CC-5BCA-3068-2ACF-969C4469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58802"/>
            <a:ext cx="10944000" cy="12887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t-EE"/>
              <a:t>Klõpsake juhteksemplari pealkirja laadi redigeerimiseks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394B9B-31DA-8A27-E908-6B4CF0AF32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7" y="1633441"/>
            <a:ext cx="5333997" cy="3027769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CB587FC-EF8F-B117-B26A-87744FDAF7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3888" y="1633441"/>
            <a:ext cx="5333998" cy="4603848"/>
          </a:xfrm>
          <a:prstGeom prst="rect">
            <a:avLst/>
          </a:prstGeom>
        </p:spPr>
        <p:txBody>
          <a:bodyPr bIns="0" anchor="t" anchorCtr="0">
            <a:normAutofit/>
          </a:bodyPr>
          <a:lstStyle>
            <a:lvl1pPr marL="0" indent="0">
              <a:spcBef>
                <a:spcPts val="2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00994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888" y="657224"/>
            <a:ext cx="7559675" cy="16192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F940E-2DCA-5776-07E2-72C62F12F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962615"/>
            <a:ext cx="10944000" cy="4214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2867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776" r:id="rId4"/>
    <p:sldLayoutId id="2147483777" r:id="rId5"/>
    <p:sldLayoutId id="2147483858" r:id="rId6"/>
    <p:sldLayoutId id="2147483859" r:id="rId7"/>
    <p:sldLayoutId id="2147483860" r:id="rId8"/>
    <p:sldLayoutId id="2147483842" r:id="rId9"/>
    <p:sldLayoutId id="2147483843" r:id="rId10"/>
    <p:sldLayoutId id="2147483829" r:id="rId11"/>
    <p:sldLayoutId id="2147483828" r:id="rId12"/>
    <p:sldLayoutId id="2147483782" r:id="rId13"/>
    <p:sldLayoutId id="2147483778" r:id="rId14"/>
    <p:sldLayoutId id="2147483780" r:id="rId15"/>
    <p:sldLayoutId id="2147483783" r:id="rId16"/>
    <p:sldLayoutId id="2147483779" r:id="rId17"/>
    <p:sldLayoutId id="2147483781" r:id="rId18"/>
    <p:sldLayoutId id="2147483839" r:id="rId19"/>
    <p:sldLayoutId id="2147483835" r:id="rId20"/>
    <p:sldLayoutId id="2147483837" r:id="rId21"/>
    <p:sldLayoutId id="2147483840" r:id="rId22"/>
    <p:sldLayoutId id="2147483836" r:id="rId23"/>
    <p:sldLayoutId id="2147483838" r:id="rId24"/>
    <p:sldLayoutId id="2147483786" r:id="rId25"/>
    <p:sldLayoutId id="2147483784" r:id="rId26"/>
    <p:sldLayoutId id="2147483785" r:id="rId27"/>
    <p:sldLayoutId id="2147483834" r:id="rId28"/>
    <p:sldLayoutId id="2147483833" r:id="rId29"/>
    <p:sldLayoutId id="2147483832" r:id="rId30"/>
    <p:sldLayoutId id="2147483851" r:id="rId31"/>
    <p:sldLayoutId id="2147483850" r:id="rId32"/>
    <p:sldLayoutId id="2147483795" r:id="rId33"/>
    <p:sldLayoutId id="2147483789" r:id="rId34"/>
    <p:sldLayoutId id="2147483793" r:id="rId35"/>
    <p:sldLayoutId id="2147483797" r:id="rId36"/>
    <p:sldLayoutId id="2147483788" r:id="rId37"/>
    <p:sldLayoutId id="2147483792" r:id="rId38"/>
    <p:sldLayoutId id="2147483796" r:id="rId39"/>
    <p:sldLayoutId id="2147483790" r:id="rId40"/>
    <p:sldLayoutId id="2147483794" r:id="rId41"/>
    <p:sldLayoutId id="2147483798" r:id="rId42"/>
    <p:sldLayoutId id="2147483799" r:id="rId43"/>
    <p:sldLayoutId id="2147483800" r:id="rId44"/>
    <p:sldLayoutId id="2147483801" r:id="rId45"/>
    <p:sldLayoutId id="2147483803" r:id="rId46"/>
    <p:sldLayoutId id="2147483849" r:id="rId47"/>
    <p:sldLayoutId id="2147483802" r:id="rId48"/>
    <p:sldLayoutId id="2147483805" r:id="rId49"/>
    <p:sldLayoutId id="2147483852" r:id="rId50"/>
    <p:sldLayoutId id="2147483807" r:id="rId51"/>
    <p:sldLayoutId id="2147483809" r:id="rId52"/>
    <p:sldLayoutId id="2147483853" r:id="rId53"/>
    <p:sldLayoutId id="2147483811" r:id="rId54"/>
    <p:sldLayoutId id="2147483814" r:id="rId55"/>
    <p:sldLayoutId id="2147483815" r:id="rId56"/>
    <p:sldLayoutId id="2147483854" r:id="rId57"/>
    <p:sldLayoutId id="2147483816" r:id="rId58"/>
    <p:sldLayoutId id="2147483848" r:id="rId59"/>
    <p:sldLayoutId id="2147483817" r:id="rId60"/>
    <p:sldLayoutId id="2147483818" r:id="rId61"/>
    <p:sldLayoutId id="2147483819" r:id="rId62"/>
    <p:sldLayoutId id="2147483751" r:id="rId63"/>
    <p:sldLayoutId id="2147483821" r:id="rId64"/>
    <p:sldLayoutId id="2147483822" r:id="rId65"/>
    <p:sldLayoutId id="2147483823" r:id="rId66"/>
    <p:sldLayoutId id="2147483733" r:id="rId67"/>
    <p:sldLayoutId id="2147483825" r:id="rId68"/>
    <p:sldLayoutId id="2147483826" r:id="rId69"/>
    <p:sldLayoutId id="2147483844" r:id="rId70"/>
    <p:sldLayoutId id="2147483846" r:id="rId71"/>
    <p:sldLayoutId id="2147483827" r:id="rId72"/>
    <p:sldLayoutId id="2147483845" r:id="rId73"/>
    <p:sldLayoutId id="2147483847" r:id="rId74"/>
    <p:sldLayoutId id="2147483830" r:id="rId75"/>
    <p:sldLayoutId id="2147483831" r:id="rId76"/>
  </p:sldLayoutIdLst>
  <p:transition spd="slow">
    <p:push dir="u"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000" b="0" i="0" kern="1200">
          <a:solidFill>
            <a:schemeClr val="tx2"/>
          </a:solidFill>
          <a:latin typeface="+mj-lt"/>
          <a:ea typeface="Roboto Light" panose="02000000000000000000" pitchFamily="2" charset="0"/>
          <a:cs typeface="+mj-cs"/>
        </a:defRPr>
      </a:lvl1pPr>
    </p:titleStyle>
    <p:bodyStyle>
      <a:lvl1pPr marL="269993" indent="-269993" algn="l" defTabSz="269993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1pPr>
      <a:lvl2pPr marL="539987" indent="-269993" algn="l" defTabSz="914377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2pPr>
      <a:lvl3pPr marL="809980" indent="-269993" algn="l" defTabSz="269993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3pPr>
      <a:lvl4pPr marL="1169971" indent="-269993" algn="l" defTabSz="269993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4pPr>
      <a:lvl5pPr marL="1079973" indent="-269993" algn="l" defTabSz="269993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-269993" algn="l" defTabSz="914377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Robot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-269993" algn="l" defTabSz="914377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Robot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7pPr>
      <a:lvl8pPr marL="539987" indent="-269993" algn="l" defTabSz="914377" rtl="0" eaLnBrk="1" latinLnBrk="0" hangingPunct="1">
        <a:lnSpc>
          <a:spcPct val="100000"/>
        </a:lnSpc>
        <a:spcBef>
          <a:spcPts val="200"/>
        </a:spcBef>
        <a:spcAft>
          <a:spcPts val="200"/>
        </a:spcAft>
        <a:buClr>
          <a:schemeClr val="tx2"/>
        </a:buClr>
        <a:buFont typeface="Roboto" panose="02000603040504020204" pitchFamily="50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8pPr>
      <a:lvl9pPr marL="809980" indent="-269993" algn="l" defTabSz="914377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chemeClr val="accent1"/>
        </a:buClr>
        <a:buFont typeface="Roboto" panose="02000603040504020204" pitchFamily="50" charset="0"/>
        <a:buChar char="+"/>
        <a:defRPr sz="18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orient="horz" pos="2160" userDrawn="1">
          <p15:clr>
            <a:srgbClr val="F26B43"/>
          </p15:clr>
        </p15:guide>
        <p15:guide id="16" pos="3840" userDrawn="1">
          <p15:clr>
            <a:srgbClr val="F26B43"/>
          </p15:clr>
        </p15:guide>
        <p15:guide id="17" pos="167" userDrawn="1">
          <p15:clr>
            <a:srgbClr val="F26B43"/>
          </p15:clr>
        </p15:guide>
        <p15:guide id="18" pos="7515" userDrawn="1">
          <p15:clr>
            <a:srgbClr val="F26B43"/>
          </p15:clr>
        </p15:guide>
        <p15:guide id="19" orient="horz" pos="3929" userDrawn="1">
          <p15:clr>
            <a:srgbClr val="F26B43"/>
          </p15:clr>
        </p15:guide>
        <p15:guide id="20" pos="393" userDrawn="1">
          <p15:clr>
            <a:srgbClr val="F26B43"/>
          </p15:clr>
        </p15:guide>
        <p15:guide id="21" pos="4248" userDrawn="1">
          <p15:clr>
            <a:srgbClr val="F26B43"/>
          </p15:clr>
        </p15:guide>
        <p15:guide id="22" pos="3432" userDrawn="1">
          <p15:clr>
            <a:srgbClr val="F26B43"/>
          </p15:clr>
        </p15:guide>
        <p15:guide id="23" pos="5155" userDrawn="1">
          <p15:clr>
            <a:srgbClr val="F26B43"/>
          </p15:clr>
        </p15:guide>
        <p15:guide id="24" pos="2525" userDrawn="1">
          <p15:clr>
            <a:srgbClr val="F26B43"/>
          </p15:clr>
        </p15:guide>
        <p15:guide id="25" orient="horz" pos="1027" userDrawn="1">
          <p15:clr>
            <a:srgbClr val="F26B43"/>
          </p15:clr>
        </p15:guide>
        <p15:guide id="26" orient="horz" pos="1435" userDrawn="1">
          <p15:clr>
            <a:srgbClr val="F26B43"/>
          </p15:clr>
        </p15:guide>
        <p15:guide id="27" orient="horz" pos="415" userDrawn="1">
          <p15:clr>
            <a:srgbClr val="F26B43"/>
          </p15:clr>
        </p15:guide>
        <p15:guide id="28" pos="72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08B670A5-221F-84AC-ED70-255793685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95871" y="3839224"/>
            <a:ext cx="4629853" cy="2298335"/>
          </a:xfrm>
        </p:spPr>
        <p:txBody>
          <a:bodyPr>
            <a:normAutofit/>
          </a:bodyPr>
          <a:lstStyle/>
          <a:p>
            <a:r>
              <a:rPr lang="et-EE" sz="2400" dirty="0"/>
              <a:t>Brigitta Õunmaa</a:t>
            </a:r>
          </a:p>
          <a:p>
            <a:r>
              <a:rPr lang="et-EE" sz="2400" dirty="0"/>
              <a:t>Sotsiaalministeerium</a:t>
            </a:r>
          </a:p>
          <a:p>
            <a:r>
              <a:rPr lang="et-EE" sz="2400" dirty="0"/>
              <a:t>2025</a:t>
            </a:r>
          </a:p>
        </p:txBody>
      </p:sp>
      <p:sp>
        <p:nvSpPr>
          <p:cNvPr id="4" name="Pealkiri 3">
            <a:extLst>
              <a:ext uri="{FF2B5EF4-FFF2-40B4-BE49-F238E27FC236}">
                <a16:creationId xmlns:a16="http://schemas.microsoft.com/office/drawing/2014/main" id="{CC94ADEE-4ADE-36FF-B87C-2D537809D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98" y="946340"/>
            <a:ext cx="6439384" cy="1739657"/>
          </a:xfrm>
        </p:spPr>
        <p:txBody>
          <a:bodyPr/>
          <a:lstStyle/>
          <a:p>
            <a:r>
              <a:rPr lang="et-EE" sz="3200" dirty="0">
                <a:latin typeface="+mn-lt"/>
              </a:rPr>
              <a:t>Määrus </a:t>
            </a:r>
            <a:r>
              <a:rPr lang="et-EE" sz="3600" b="1" dirty="0">
                <a:latin typeface="+mn-lt"/>
              </a:rPr>
              <a:t>„</a:t>
            </a:r>
            <a:r>
              <a:rPr lang="et-EE" sz="3600" b="1" dirty="0"/>
              <a:t>Nõuded laste toitlustamisele haridusasutuses, sotsiaalteenuse osutamisel ning püsi- ja projektlaagris„</a:t>
            </a:r>
            <a:endParaRPr lang="et-EE" sz="3200" b="1" dirty="0">
              <a:latin typeface="+mn-lt"/>
            </a:endParaRPr>
          </a:p>
        </p:txBody>
      </p:sp>
      <p:sp>
        <p:nvSpPr>
          <p:cNvPr id="6" name="Teksti kohatäide 5">
            <a:extLst>
              <a:ext uri="{FF2B5EF4-FFF2-40B4-BE49-F238E27FC236}">
                <a16:creationId xmlns:a16="http://schemas.microsoft.com/office/drawing/2014/main" id="{9B5E3D3B-9E1B-E40A-610B-B581212B9B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cxnSp>
        <p:nvCxnSpPr>
          <p:cNvPr id="2" name="Sirgkonnektor 1">
            <a:extLst>
              <a:ext uri="{FF2B5EF4-FFF2-40B4-BE49-F238E27FC236}">
                <a16:creationId xmlns:a16="http://schemas.microsoft.com/office/drawing/2014/main" id="{1F0BC554-EF7B-7391-6464-DBB5D2038ACE}"/>
              </a:ext>
            </a:extLst>
          </p:cNvPr>
          <p:cNvCxnSpPr>
            <a:cxnSpLocks/>
          </p:cNvCxnSpPr>
          <p:nvPr/>
        </p:nvCxnSpPr>
        <p:spPr>
          <a:xfrm>
            <a:off x="759568" y="243206"/>
            <a:ext cx="0" cy="3049870"/>
          </a:xfrm>
          <a:prstGeom prst="line">
            <a:avLst/>
          </a:prstGeom>
          <a:ln w="762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E8871514-6388-219E-0492-C3CF836A68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128448"/>
            <a:ext cx="5659714" cy="1739657"/>
          </a:xfrm>
          <a:prstGeom prst="rect">
            <a:avLst/>
          </a:prstGeom>
        </p:spPr>
      </p:pic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D4D83E49-B414-6B6E-570F-B0AB44F270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59714" y="0"/>
            <a:ext cx="6561873" cy="6858000"/>
          </a:xfrm>
          <a:solidFill>
            <a:srgbClr val="002060"/>
          </a:solidFill>
        </p:spPr>
        <p:txBody>
          <a:bodyPr/>
          <a:lstStyle/>
          <a:p>
            <a:endParaRPr lang="et-E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20322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46497-6293-1031-4AD5-7C56B1F4E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7">
            <a:extLst>
              <a:ext uri="{FF2B5EF4-FFF2-40B4-BE49-F238E27FC236}">
                <a16:creationId xmlns:a16="http://schemas.microsoft.com/office/drawing/2014/main" id="{2971A930-5F5E-2D5B-6401-83295F35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206" y="4005804"/>
            <a:ext cx="10091571" cy="1028620"/>
          </a:xfrm>
        </p:spPr>
        <p:txBody>
          <a:bodyPr/>
          <a:lstStyle/>
          <a:p>
            <a:br>
              <a:rPr lang="et-EE" sz="2800" b="1" dirty="0"/>
            </a:br>
            <a:br>
              <a:rPr lang="et-EE" sz="3200" b="1" dirty="0"/>
            </a:br>
            <a:endParaRPr lang="et-EE" sz="2800" b="1">
              <a:solidFill>
                <a:schemeClr val="tx1"/>
              </a:solidFill>
              <a:latin typeface="+mn-lt"/>
              <a:ea typeface="Roboto Light"/>
              <a:cs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3DBF8C-CF17-2D40-69DD-934BB29A6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33413"/>
            <a:ext cx="6400800" cy="5838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1E6377-17C1-F675-8FC6-150D785C28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112"/>
          <a:stretch/>
        </p:blipFill>
        <p:spPr>
          <a:xfrm>
            <a:off x="119794" y="1002889"/>
            <a:ext cx="5457825" cy="5365671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CE4D90F4-4271-CCB5-B257-86F894D0FD73}"/>
              </a:ext>
            </a:extLst>
          </p:cNvPr>
          <p:cNvSpPr/>
          <p:nvPr/>
        </p:nvSpPr>
        <p:spPr>
          <a:xfrm>
            <a:off x="9016180" y="1810950"/>
            <a:ext cx="1297858" cy="966031"/>
          </a:xfrm>
          <a:prstGeom prst="ellipse">
            <a:avLst/>
          </a:prstGeom>
          <a:noFill/>
          <a:ln w="76200" cap="flat">
            <a:solidFill>
              <a:srgbClr val="00B0F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t-EE" dirty="0">
              <a:noFill/>
            </a:endParaRP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D78C6FA4-F6EC-3DBA-86F2-A9A9E9484C8F}"/>
              </a:ext>
            </a:extLst>
          </p:cNvPr>
          <p:cNvSpPr/>
          <p:nvPr/>
        </p:nvSpPr>
        <p:spPr>
          <a:xfrm>
            <a:off x="5577619" y="3205312"/>
            <a:ext cx="6909349" cy="3019275"/>
          </a:xfrm>
          <a:prstGeom prst="ellipse">
            <a:avLst/>
          </a:prstGeom>
          <a:noFill/>
          <a:ln w="76200" cap="flat">
            <a:solidFill>
              <a:srgbClr val="00B0F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t-EE" dirty="0">
              <a:noFill/>
            </a:endParaRPr>
          </a:p>
        </p:txBody>
      </p:sp>
      <p:sp>
        <p:nvSpPr>
          <p:cNvPr id="5" name="Korrutusmärk 4">
            <a:extLst>
              <a:ext uri="{FF2B5EF4-FFF2-40B4-BE49-F238E27FC236}">
                <a16:creationId xmlns:a16="http://schemas.microsoft.com/office/drawing/2014/main" id="{FC2D421C-44A3-0151-7B01-BE97107DF1BB}"/>
              </a:ext>
            </a:extLst>
          </p:cNvPr>
          <p:cNvSpPr/>
          <p:nvPr/>
        </p:nvSpPr>
        <p:spPr>
          <a:xfrm>
            <a:off x="8085120" y="507902"/>
            <a:ext cx="1862120" cy="1303048"/>
          </a:xfrm>
          <a:prstGeom prst="mathMultiply">
            <a:avLst/>
          </a:prstGeom>
          <a:noFill/>
          <a:ln w="762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t-EE" dirty="0">
              <a:solidFill>
                <a:srgbClr val="FF0000"/>
              </a:solidFill>
            </a:endParaRPr>
          </a:p>
        </p:txBody>
      </p:sp>
      <p:sp>
        <p:nvSpPr>
          <p:cNvPr id="10" name="Nool: vöödiga paremnool 9">
            <a:extLst>
              <a:ext uri="{FF2B5EF4-FFF2-40B4-BE49-F238E27FC236}">
                <a16:creationId xmlns:a16="http://schemas.microsoft.com/office/drawing/2014/main" id="{AD4D1FA5-D971-F8A4-49DB-D3CB429B94D7}"/>
              </a:ext>
            </a:extLst>
          </p:cNvPr>
          <p:cNvSpPr/>
          <p:nvPr/>
        </p:nvSpPr>
        <p:spPr>
          <a:xfrm>
            <a:off x="4282219" y="3242289"/>
            <a:ext cx="2885769" cy="1098699"/>
          </a:xfrm>
          <a:prstGeom prst="stripedRightArrow">
            <a:avLst/>
          </a:prstGeom>
          <a:solidFill>
            <a:schemeClr val="accent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t-EE" b="1" dirty="0">
                <a:solidFill>
                  <a:schemeClr val="tx1">
                    <a:lumMod val="75000"/>
                  </a:schemeClr>
                </a:solidFill>
              </a:rPr>
              <a:t>Eesmärk selles suunas</a:t>
            </a:r>
          </a:p>
        </p:txBody>
      </p:sp>
      <p:sp>
        <p:nvSpPr>
          <p:cNvPr id="11" name="Viiktekst: allanool 10">
            <a:extLst>
              <a:ext uri="{FF2B5EF4-FFF2-40B4-BE49-F238E27FC236}">
                <a16:creationId xmlns:a16="http://schemas.microsoft.com/office/drawing/2014/main" id="{F620C746-3643-3D8E-D5D3-71A59C6E1496}"/>
              </a:ext>
            </a:extLst>
          </p:cNvPr>
          <p:cNvSpPr/>
          <p:nvPr/>
        </p:nvSpPr>
        <p:spPr>
          <a:xfrm>
            <a:off x="1662785" y="507902"/>
            <a:ext cx="2371841" cy="841720"/>
          </a:xfrm>
          <a:prstGeom prst="downArrowCallout">
            <a:avLst/>
          </a:prstGeom>
          <a:solidFill>
            <a:schemeClr val="accent2"/>
          </a:solidFill>
          <a:ln w="9017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t-EE" b="1" dirty="0">
                <a:solidFill>
                  <a:schemeClr val="tx1">
                    <a:lumMod val="75000"/>
                  </a:schemeClr>
                </a:solidFill>
              </a:rPr>
              <a:t>Tegelik toidulaud</a:t>
            </a:r>
          </a:p>
        </p:txBody>
      </p:sp>
    </p:spTree>
    <p:extLst>
      <p:ext uri="{BB962C8B-B14F-4D97-AF65-F5344CB8AC3E}">
        <p14:creationId xmlns:p14="http://schemas.microsoft.com/office/powerpoint/2010/main" val="300657807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6D372-598A-78B8-DA79-4066948AD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7">
            <a:extLst>
              <a:ext uri="{FF2B5EF4-FFF2-40B4-BE49-F238E27FC236}">
                <a16:creationId xmlns:a16="http://schemas.microsoft.com/office/drawing/2014/main" id="{4C71CF04-8EF7-81DF-9EE4-362567EA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751" y="632950"/>
            <a:ext cx="10944000" cy="781514"/>
          </a:xfrm>
        </p:spPr>
        <p:txBody>
          <a:bodyPr/>
          <a:lstStyle/>
          <a:p>
            <a:r>
              <a:rPr lang="et-EE" sz="3200" b="1">
                <a:solidFill>
                  <a:schemeClr val="tx1"/>
                </a:solidFill>
                <a:latin typeface="+mn-lt"/>
              </a:rPr>
              <a:t>Peamised muudatused</a:t>
            </a:r>
            <a:r>
              <a:rPr lang="et-EE" sz="3200" b="1">
                <a:solidFill>
                  <a:schemeClr val="tx1"/>
                </a:solidFill>
              </a:rPr>
              <a:t>: </a:t>
            </a:r>
          </a:p>
        </p:txBody>
      </p:sp>
      <p:cxnSp>
        <p:nvCxnSpPr>
          <p:cNvPr id="6" name="Sirgkonnektor 5">
            <a:extLst>
              <a:ext uri="{FF2B5EF4-FFF2-40B4-BE49-F238E27FC236}">
                <a16:creationId xmlns:a16="http://schemas.microsoft.com/office/drawing/2014/main" id="{F3D8CEA9-ABCA-7496-062B-BF5F11349BB8}"/>
              </a:ext>
            </a:extLst>
          </p:cNvPr>
          <p:cNvCxnSpPr>
            <a:cxnSpLocks/>
          </p:cNvCxnSpPr>
          <p:nvPr/>
        </p:nvCxnSpPr>
        <p:spPr>
          <a:xfrm>
            <a:off x="379751" y="1039472"/>
            <a:ext cx="11190926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DA554AF5-7AAE-C917-CB0A-DA8219B0815B}"/>
              </a:ext>
            </a:extLst>
          </p:cNvPr>
          <p:cNvGraphicFramePr>
            <a:graphicFrameLocks noGrp="1"/>
          </p:cNvGraphicFramePr>
          <p:nvPr/>
        </p:nvGraphicFramePr>
        <p:xfrm>
          <a:off x="379751" y="1195754"/>
          <a:ext cx="11190926" cy="5392615"/>
        </p:xfrm>
        <a:graphic>
          <a:graphicData uri="http://schemas.openxmlformats.org/drawingml/2006/table">
            <a:tbl>
              <a:tblPr firstRow="1" bandRow="1"/>
              <a:tblGrid>
                <a:gridCol w="4878946">
                  <a:extLst>
                    <a:ext uri="{9D8B030D-6E8A-4147-A177-3AD203B41FA5}">
                      <a16:colId xmlns:a16="http://schemas.microsoft.com/office/drawing/2014/main" val="3794844371"/>
                    </a:ext>
                  </a:extLst>
                </a:gridCol>
                <a:gridCol w="6311980">
                  <a:extLst>
                    <a:ext uri="{9D8B030D-6E8A-4147-A177-3AD203B41FA5}">
                      <a16:colId xmlns:a16="http://schemas.microsoft.com/office/drawing/2014/main" val="1526607978"/>
                    </a:ext>
                  </a:extLst>
                </a:gridCol>
              </a:tblGrid>
              <a:tr h="3106615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t-EE" altLang="et-EE" sz="18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Mikrotoitainetele nõudeid ei kehtestata.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altLang="et-EE" sz="160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Mikrotoitained: vitamiinid nt: C, B, D jne  ja mineraalained nagu raud, tsink seleen jne.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altLang="et-EE" sz="1800" b="1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Edaspidi </a:t>
                      </a:r>
                      <a:r>
                        <a:rPr lang="et-EE" altLang="et-EE" sz="1800" b="1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lähtutakse toidugruppidest.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altLang="et-EE" sz="1600" i="1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Köögiviljad, puuviljad, marjad; teraviljatooted; piimatooted; lisatavad rasvad; kala, muna, liha; suhkur ning magusad näksid; sool ja kastmed ja joogid.</a:t>
                      </a:r>
                      <a:endParaRPr lang="et-EE" sz="1600" b="0" i="1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Menüüde koostamine muutub kergemaks</a:t>
                      </a:r>
                      <a:r>
                        <a:rPr kumimoji="0" lang="et-EE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. Mikrotoitainete nõude kaotamine vähendab menüüde koostamisel tehnilist keerukust. Kokad, </a:t>
                      </a:r>
                      <a:r>
                        <a:rPr kumimoji="0" lang="et-EE" sz="180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toitlustajad</a:t>
                      </a:r>
                      <a:r>
                        <a:rPr kumimoji="0" lang="et-EE" sz="1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</a:rPr>
                        <a:t> ei pea analüüsima toitainete sisaldusi, et neid viia vastavusse konkreetse numbriga.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t-EE" sz="18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LnTx/>
                        <a:uFillTx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Kui toidugruppe pakutakse õiges koguses ja vahekorras, tagab see lastele mikrotoitainete nõuete täitmise.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t-EE" sz="1800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Minimaalsed/maksimaalsed kogused on grammides välja toodud, mis on arvestatud</a:t>
                      </a: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 </a:t>
                      </a:r>
                      <a:r>
                        <a:rPr lang="et-EE" sz="1800" b="1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vastavalt tasakaalustatud toitumise põhimõtetele </a:t>
                      </a: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ja mis tagavad vajalikud toitained.</a:t>
                      </a:r>
                      <a:endParaRPr lang="et-EE" sz="1800" b="0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11113"/>
                  </a:ext>
                </a:extLst>
              </a:tr>
              <a:tr h="113479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t-EE" altLang="et-EE" sz="1800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Eesmärk on tagada </a:t>
                      </a:r>
                      <a:r>
                        <a:rPr lang="et-EE" altLang="et-EE" sz="1800" b="1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köögiviljade, marjade,</a:t>
                      </a:r>
                      <a:r>
                        <a:rPr lang="et-EE" altLang="et-EE" sz="1800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 </a:t>
                      </a:r>
                      <a:r>
                        <a:rPr lang="et-EE" altLang="et-EE" sz="1800" b="1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puuviljade ja kala</a:t>
                      </a:r>
                      <a:r>
                        <a:rPr lang="et-EE" altLang="et-EE" sz="1800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 regulaarne pakkumine, samas </a:t>
                      </a:r>
                      <a:r>
                        <a:rPr lang="et-EE" altLang="et-EE" sz="1800" b="0" kern="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vähendada poolfabrikaatide pakkumist ja piirata lihakogust.</a:t>
                      </a:r>
                      <a:endParaRPr lang="et-EE" sz="1800" b="0" i="1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Kui toidugruppe pakutakse </a:t>
                      </a:r>
                      <a:r>
                        <a:rPr lang="et-EE" sz="1800" b="1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õiges koguses </a:t>
                      </a: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ja </a:t>
                      </a:r>
                      <a:r>
                        <a:rPr lang="et-EE" sz="1800" b="1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vahekorras</a:t>
                      </a: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cs typeface="Arial"/>
                        </a:rPr>
                        <a:t>, </a:t>
                      </a:r>
                      <a:r>
                        <a:rPr lang="et-EE" sz="18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tagab see kasvamiseks ja arenemiseks kõik vajaliku, ent nad ei saa liigset energiat suhkrust, rasvast jms.</a:t>
                      </a:r>
                      <a:endParaRPr lang="et-EE" sz="1800" b="0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82934"/>
                  </a:ext>
                </a:extLst>
              </a:tr>
              <a:tr h="1094935">
                <a:tc>
                  <a:txBody>
                    <a:bodyPr/>
                    <a:lstStyle/>
                    <a:p>
                      <a:r>
                        <a:rPr lang="et-EE" sz="1800" cap="none" spc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Piiratakse </a:t>
                      </a:r>
                      <a:r>
                        <a:rPr lang="et-EE" sz="1800" b="1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/>
                        </a:rPr>
                        <a:t>suhkru</a:t>
                      </a:r>
                      <a:r>
                        <a:rPr lang="et-EE" sz="1800" cap="none" spc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 ja </a:t>
                      </a:r>
                      <a:r>
                        <a:rPr lang="et-EE" sz="1800" b="1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/>
                        </a:rPr>
                        <a:t>soola</a:t>
                      </a:r>
                      <a:r>
                        <a:rPr lang="et-EE" sz="1800" cap="none" spc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/>
                        </a:rPr>
                        <a:t> </a:t>
                      </a:r>
                      <a:r>
                        <a:rPr lang="et-EE" sz="1800" cap="none" spc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kogust toitudes.</a:t>
                      </a:r>
                      <a:endParaRPr lang="et-EE" sz="1800" b="0" cap="none" spc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Praegu saavad lapsed lasteaias, koolis liiga palju suhkrurikkaid toite (erinevad magustoidud jms).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t-EE" sz="1800" b="0" kern="100" cap="none" spc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Arial"/>
                        </a:rPr>
                        <a:t>Liigsoolased toidud on samuti probleemiks.</a:t>
                      </a:r>
                      <a:endParaRPr lang="et-EE" sz="1800" b="0" cap="none" spc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821526"/>
                  </a:ext>
                </a:extLst>
              </a:tr>
            </a:tbl>
          </a:graphicData>
        </a:graphic>
      </p:graphicFrame>
      <p:pic>
        <p:nvPicPr>
          <p:cNvPr id="29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F5D5D131-A931-C40D-F7F4-80B7C2F504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8235518" y="-181621"/>
            <a:ext cx="5236107" cy="222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7937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D43B083-3DF3-DB1D-922A-8777FF91C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01.09.2025 rakenduvad nõuded: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61BF72DD-3B75-2E10-861E-AAB9071AB0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9" y="1876508"/>
            <a:ext cx="10943998" cy="4360781"/>
          </a:xfrm>
        </p:spPr>
        <p:txBody>
          <a:bodyPr/>
          <a:lstStyle/>
          <a:p>
            <a:pPr lvl="0"/>
            <a:r>
              <a:rPr lang="et-EE" sz="2000" dirty="0"/>
              <a:t>Menüüde koostamise aluseks on toidugrupid ning kõikides toidugruppides tuleb pakutavaid toite varieerida;</a:t>
            </a:r>
          </a:p>
          <a:p>
            <a:pPr lvl="0"/>
            <a:r>
              <a:rPr lang="et-EE" sz="2000" dirty="0"/>
              <a:t>Vabade suhkrutega marja- ja puuviljahoidiseid, sealhulgas moosi, võib pakkuda maksimaalselt 20 grammi nädalas;</a:t>
            </a:r>
          </a:p>
          <a:p>
            <a:pPr lvl="0"/>
            <a:r>
              <a:rPr lang="et-EE" sz="2000" dirty="0"/>
              <a:t>Leiva- või saiatoodet pakutakse iga päev;</a:t>
            </a:r>
          </a:p>
          <a:p>
            <a:pPr lvl="0"/>
            <a:r>
              <a:rPr lang="et-EE" sz="2000" dirty="0"/>
              <a:t>Piimatoodete pakkumise uued piirmäärad;</a:t>
            </a:r>
          </a:p>
          <a:p>
            <a:pPr lvl="0"/>
            <a:r>
              <a:rPr lang="et-EE" sz="2000" dirty="0"/>
              <a:t>Sea-, veise- või lambalihast valmistatud toitude piirmäärad;</a:t>
            </a:r>
          </a:p>
          <a:p>
            <a:pPr lvl="0"/>
            <a:r>
              <a:rPr lang="et-EE" sz="2000" dirty="0"/>
              <a:t>Mahla ja veega lahjendatud mahla tohib pakkuda joogina kõige rohkem üks kord nädalas;</a:t>
            </a:r>
          </a:p>
          <a:p>
            <a:pPr lvl="0"/>
            <a:r>
              <a:rPr lang="et-EE" sz="2000" dirty="0"/>
              <a:t>Taimetoidumenüüs peab valkudest saadav energia olema iga päev vähemalt 15% (täiendus lisas 4).</a:t>
            </a:r>
          </a:p>
          <a:p>
            <a:pPr lvl="0"/>
            <a:r>
              <a:rPr lang="et-EE" sz="2000" dirty="0"/>
              <a:t>Pakutav kala võib olla ka nt külmutatud. </a:t>
            </a:r>
          </a:p>
          <a:p>
            <a:pPr lvl="0"/>
            <a:endParaRPr lang="et-EE" dirty="0"/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8866590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2ADA7-2976-B142-1442-64074D788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116C722-CB55-8078-1B0D-AC8FEFF4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01.09.2026 rakenduvad nõuded: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F280FA05-6368-967E-3422-F87AF70853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9" y="1876508"/>
            <a:ext cx="10943998" cy="4360781"/>
          </a:xfrm>
        </p:spPr>
        <p:txBody>
          <a:bodyPr>
            <a:normAutofit lnSpcReduction="10000"/>
          </a:bodyPr>
          <a:lstStyle/>
          <a:p>
            <a:pPr lvl="0"/>
            <a:endParaRPr lang="et-EE" sz="2400" dirty="0"/>
          </a:p>
          <a:p>
            <a:pPr lvl="0"/>
            <a:endParaRPr lang="et-EE" sz="2400" dirty="0"/>
          </a:p>
          <a:p>
            <a:pPr lvl="0"/>
            <a:r>
              <a:rPr lang="et-EE" sz="2400" dirty="0"/>
              <a:t>Ajakohastatud pakutava toidu energiasisaldus. </a:t>
            </a:r>
          </a:p>
          <a:p>
            <a:pPr lvl="0"/>
            <a:r>
              <a:rPr lang="et-EE" sz="2400" dirty="0"/>
              <a:t>Valmistoodete suhkrute, soola-, kiudainete ja lihasisalduse piirmäärad (lisa 5);</a:t>
            </a:r>
          </a:p>
          <a:p>
            <a:pPr lvl="0"/>
            <a:r>
              <a:rPr lang="et-EE" sz="2400" dirty="0"/>
              <a:t>Köögiviljade ning puuviljade ja marjade keskmised minimaalsed kogused;</a:t>
            </a:r>
          </a:p>
          <a:p>
            <a:pPr lvl="0"/>
            <a:r>
              <a:rPr lang="et-EE" sz="2400" dirty="0"/>
              <a:t>Pakutava kala keskmised minimaalsed kogused;</a:t>
            </a:r>
          </a:p>
          <a:p>
            <a:pPr lvl="0"/>
            <a:r>
              <a:rPr lang="et-EE" sz="2400" dirty="0"/>
              <a:t>Lisatud suhkru, mee, siirupi, mahlakontsentraadi ja magustatud kondenspiima maksimaalsed kogused;</a:t>
            </a:r>
          </a:p>
          <a:p>
            <a:pPr lvl="0"/>
            <a:r>
              <a:rPr lang="et-EE" sz="2400" dirty="0"/>
              <a:t>Alla 2-aastastele lastele ei pakuta toite, mis sisaldavad vabu suhkruid;</a:t>
            </a:r>
          </a:p>
          <a:p>
            <a:pPr lvl="0"/>
            <a:r>
              <a:rPr lang="et-EE" sz="2400" dirty="0"/>
              <a:t>Toitlustaja poolt toitude valmistamisel lisatava soola maksimaalne kogus;</a:t>
            </a: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5688989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F0BCA-20EC-7C74-DE33-2DA0C908F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2E6C8EB8-3532-2EC4-2188-AF84FAA14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02435" y="3465513"/>
            <a:ext cx="4629853" cy="2298335"/>
          </a:xfrm>
        </p:spPr>
        <p:txBody>
          <a:bodyPr>
            <a:normAutofit/>
          </a:bodyPr>
          <a:lstStyle/>
          <a:p>
            <a:r>
              <a:rPr lang="et-EE" sz="2400" dirty="0"/>
              <a:t>Brigitta Õunmaa</a:t>
            </a:r>
          </a:p>
          <a:p>
            <a:r>
              <a:rPr lang="et-EE" sz="2400" dirty="0"/>
              <a:t>Sotsiaalministeerium</a:t>
            </a:r>
          </a:p>
          <a:p>
            <a:r>
              <a:rPr lang="et-EE" sz="2400" dirty="0"/>
              <a:t>2025</a:t>
            </a:r>
          </a:p>
        </p:txBody>
      </p:sp>
      <p:sp>
        <p:nvSpPr>
          <p:cNvPr id="4" name="Pealkiri 3">
            <a:extLst>
              <a:ext uri="{FF2B5EF4-FFF2-40B4-BE49-F238E27FC236}">
                <a16:creationId xmlns:a16="http://schemas.microsoft.com/office/drawing/2014/main" id="{9756A5C9-ACA1-D091-0E99-ACA24C3C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98" y="991496"/>
            <a:ext cx="6439384" cy="1739657"/>
          </a:xfrm>
        </p:spPr>
        <p:txBody>
          <a:bodyPr/>
          <a:lstStyle/>
          <a:p>
            <a:br>
              <a:rPr lang="et-EE" dirty="0"/>
            </a:br>
            <a:r>
              <a:rPr lang="et-EE" dirty="0">
                <a:latin typeface="+mn-lt"/>
              </a:rPr>
              <a:t>Aitäh!</a:t>
            </a:r>
            <a:br>
              <a:rPr lang="et-EE" dirty="0"/>
            </a:br>
            <a:br>
              <a:rPr lang="et-EE" dirty="0"/>
            </a:br>
            <a:br>
              <a:rPr lang="et-EE" dirty="0"/>
            </a:br>
            <a:endParaRPr lang="et-EE" dirty="0"/>
          </a:p>
        </p:txBody>
      </p:sp>
      <p:sp>
        <p:nvSpPr>
          <p:cNvPr id="6" name="Teksti kohatäide 5">
            <a:extLst>
              <a:ext uri="{FF2B5EF4-FFF2-40B4-BE49-F238E27FC236}">
                <a16:creationId xmlns:a16="http://schemas.microsoft.com/office/drawing/2014/main" id="{7133F538-D2BF-328C-1908-D436EE2CD5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cxnSp>
        <p:nvCxnSpPr>
          <p:cNvPr id="2" name="Sirgkonnektor 1">
            <a:extLst>
              <a:ext uri="{FF2B5EF4-FFF2-40B4-BE49-F238E27FC236}">
                <a16:creationId xmlns:a16="http://schemas.microsoft.com/office/drawing/2014/main" id="{5F35FEAE-4933-DC8C-CF20-0AF58301C045}"/>
              </a:ext>
            </a:extLst>
          </p:cNvPr>
          <p:cNvCxnSpPr>
            <a:cxnSpLocks/>
          </p:cNvCxnSpPr>
          <p:nvPr/>
        </p:nvCxnSpPr>
        <p:spPr>
          <a:xfrm>
            <a:off x="759568" y="243206"/>
            <a:ext cx="0" cy="3049870"/>
          </a:xfrm>
          <a:prstGeom prst="line">
            <a:avLst/>
          </a:prstGeom>
          <a:ln w="762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3" descr="A blue and black dotted wave&#10;&#10;Description automatically generated">
            <a:extLst>
              <a:ext uri="{FF2B5EF4-FFF2-40B4-BE49-F238E27FC236}">
                <a16:creationId xmlns:a16="http://schemas.microsoft.com/office/drawing/2014/main" id="{C8F42968-34FD-688E-0921-D161F79696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128448"/>
            <a:ext cx="5659714" cy="1739657"/>
          </a:xfrm>
          <a:prstGeom prst="rect">
            <a:avLst/>
          </a:prstGeom>
        </p:spPr>
      </p:pic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6E0629D4-098A-FAFF-7A9A-42A0737187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092294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oM">
  <a:themeElements>
    <a:clrScheme name="SoM">
      <a:dk1>
        <a:srgbClr val="1D1856"/>
      </a:dk1>
      <a:lt1>
        <a:srgbClr val="FFFFFF"/>
      </a:lt1>
      <a:dk2>
        <a:srgbClr val="4B7DFF"/>
      </a:dk2>
      <a:lt2>
        <a:srgbClr val="E7EBEB"/>
      </a:lt2>
      <a:accent1>
        <a:srgbClr val="4B7DFF"/>
      </a:accent1>
      <a:accent2>
        <a:srgbClr val="FBB116"/>
      </a:accent2>
      <a:accent3>
        <a:srgbClr val="E67B3E"/>
      </a:accent3>
      <a:accent4>
        <a:srgbClr val="667B35"/>
      </a:accent4>
      <a:accent5>
        <a:srgbClr val="84B95B"/>
      </a:accent5>
      <a:accent6>
        <a:srgbClr val="86C3EB"/>
      </a:accent6>
      <a:hlink>
        <a:srgbClr val="0064FF"/>
      </a:hlink>
      <a:folHlink>
        <a:srgbClr val="86C3EB"/>
      </a:folHlink>
    </a:clrScheme>
    <a:fontScheme name="SoM">
      <a:majorFont>
        <a:latin typeface="Bricolage Grotesque 14p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017" cap="flat">
          <a:noFill/>
          <a:prstDash val="solid"/>
          <a:miter/>
        </a:ln>
      </a:spPr>
      <a:bodyPr rtlCol="0" anchor="ctr"/>
      <a:lstStyle>
        <a:defPPr algn="l">
          <a:defRPr>
            <a:solidFill>
              <a:schemeClr val="accent2"/>
            </a:solidFill>
          </a:defRPr>
        </a:defPPr>
      </a:lstStyle>
    </a:spDef>
    <a:lnDef>
      <a:spPr>
        <a:ln w="2857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5" id="{7AD9E60C-5537-A849-B148-28DFC727BB3D}" vid="{FCF2C149-23B8-2A41-98B7-6D9297AE93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e83825-51f3-4718-928c-67e0a605618a">
      <Terms xmlns="http://schemas.microsoft.com/office/infopath/2007/PartnerControls"/>
    </lcf76f155ced4ddcb4097134ff3c332f>
    <TaxCatchAll xmlns="08adef74-251f-42fc-9024-6df5c4e3f36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6BFB62D7423241AD4D1052A3A3A141" ma:contentTypeVersion="10" ma:contentTypeDescription="Loo uus dokument" ma:contentTypeScope="" ma:versionID="29be251a362a3296edf3337ca1feba92">
  <xsd:schema xmlns:xsd="http://www.w3.org/2001/XMLSchema" xmlns:xs="http://www.w3.org/2001/XMLSchema" xmlns:p="http://schemas.microsoft.com/office/2006/metadata/properties" xmlns:ns2="32e83825-51f3-4718-928c-67e0a605618a" xmlns:ns3="08adef74-251f-42fc-9024-6df5c4e3f36b" targetNamespace="http://schemas.microsoft.com/office/2006/metadata/properties" ma:root="true" ma:fieldsID="379926e2d2625a72db28399211487c3b" ns2:_="" ns3:_="">
    <xsd:import namespace="32e83825-51f3-4718-928c-67e0a605618a"/>
    <xsd:import namespace="08adef74-251f-42fc-9024-6df5c4e3f3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83825-51f3-4718-928c-67e0a60561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Pildisildid" ma:readOnly="false" ma:fieldId="{5cf76f15-5ced-4ddc-b409-7134ff3c332f}" ma:taxonomyMulti="true" ma:sspId="8bf6974d-894c-4b76-94e9-da4eaeb0c3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def74-251f-42fc-9024-6df5c4e3f36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d2d6d2-f65b-4c89-ab29-d96283ed764a}" ma:internalName="TaxCatchAll" ma:showField="CatchAllData" ma:web="08adef74-251f-42fc-9024-6df5c4e3f3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9230EB-3215-4DAB-A408-E023702D3BB0}">
  <ds:schemaRefs>
    <ds:schemaRef ds:uri="http://purl.org/dc/elements/1.1/"/>
    <ds:schemaRef ds:uri="08adef74-251f-42fc-9024-6df5c4e3f36b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32e83825-51f3-4718-928c-67e0a605618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B793F18-4D52-4785-AA03-6DCD2C65877B}">
  <ds:schemaRefs>
    <ds:schemaRef ds:uri="08adef74-251f-42fc-9024-6df5c4e3f36b"/>
    <ds:schemaRef ds:uri="32e83825-51f3-4718-928c-67e0a60561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D738AB5-B4DD-40DA-894C-4DE17442EE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SOM_esitluspohi_Template_2023_esitlus</Template>
  <TotalTime>179</TotalTime>
  <Words>408</Words>
  <Application>Microsoft Office PowerPoint</Application>
  <PresentationFormat>Laiekraan</PresentationFormat>
  <Paragraphs>50</Paragraphs>
  <Slides>6</Slides>
  <Notes>4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6</vt:i4>
      </vt:variant>
    </vt:vector>
  </HeadingPairs>
  <TitlesOfParts>
    <vt:vector size="11" baseType="lpstr">
      <vt:lpstr>Bricolage Grotesque 14pt Medium</vt:lpstr>
      <vt:lpstr>Courier New</vt:lpstr>
      <vt:lpstr>Roboto</vt:lpstr>
      <vt:lpstr>Arial</vt:lpstr>
      <vt:lpstr>SoM</vt:lpstr>
      <vt:lpstr>Määrus „Nõuded laste toitlustamisele haridusasutuses, sotsiaalteenuse osutamisel ning püsi- ja projektlaagris„</vt:lpstr>
      <vt:lpstr>  </vt:lpstr>
      <vt:lpstr>Peamised muudatused: </vt:lpstr>
      <vt:lpstr>01.09.2025 rakenduvad nõuded:</vt:lpstr>
      <vt:lpstr>01.09.2026 rakenduvad nõuded:</vt:lpstr>
      <vt:lpstr> Aitäh!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 slaidid arvutis</dc:title>
  <dc:subject/>
  <dc:creator>Kerli Reintamm</dc:creator>
  <cp:keywords/>
  <dc:description/>
  <cp:lastModifiedBy>Brigitta Õunmaa - SOM</cp:lastModifiedBy>
  <cp:revision>3</cp:revision>
  <dcterms:created xsi:type="dcterms:W3CDTF">2024-01-05T13:54:48Z</dcterms:created>
  <dcterms:modified xsi:type="dcterms:W3CDTF">2025-08-11T12:07:12Z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0x010100E16BFB62D7423241AD4D1052A3A3A141</vt:lpwstr>
  </property>
  <property fmtid="{D5CDD505-2E9C-101B-9397-08002B2CF9AE}" pid="3" name="_dlc_DocIdItemGuid">
    <vt:lpwstr>3aed5451-bef8-475b-9532-75b13bf4196f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2024-09-26T07:07:00Z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8fe098d2-428d-4bd4-9803-7195fe96f0e2</vt:lpwstr>
  </property>
  <property fmtid="{D5CDD505-2E9C-101B-9397-08002B2CF9AE}" pid="9" name="MSIP_Label_defa4170-0d19-0005-0004-bc88714345d2_ActionId">
    <vt:lpwstr>8614367d-8482-456d-a983-675092b8aa72</vt:lpwstr>
  </property>
  <property fmtid="{D5CDD505-2E9C-101B-9397-08002B2CF9AE}" pid="10" name="MSIP_Label_defa4170-0d19-0005-0004-bc88714345d2_ContentBits">
    <vt:lpwstr>0</vt:lpwstr>
  </property>
  <property fmtid="{D5CDD505-2E9C-101B-9397-08002B2CF9AE}" pid="11" name="MediaServiceImageTags">
    <vt:lpwstr/>
  </property>
</Properties>
</file>