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 id="2147483696" r:id="rId5"/>
    <p:sldMasterId id="2147483711" r:id="rId6"/>
    <p:sldMasterId id="2147483727" r:id="rId7"/>
  </p:sldMasterIdLst>
  <p:notesMasterIdLst>
    <p:notesMasterId r:id="rId44"/>
  </p:notesMasterIdLst>
  <p:handoutMasterIdLst>
    <p:handoutMasterId r:id="rId45"/>
  </p:handoutMasterIdLst>
  <p:sldIdLst>
    <p:sldId id="406" r:id="rId8"/>
    <p:sldId id="372" r:id="rId9"/>
    <p:sldId id="464" r:id="rId10"/>
    <p:sldId id="375" r:id="rId11"/>
    <p:sldId id="354" r:id="rId12"/>
    <p:sldId id="402" r:id="rId13"/>
    <p:sldId id="452" r:id="rId14"/>
    <p:sldId id="403" r:id="rId15"/>
    <p:sldId id="413" r:id="rId16"/>
    <p:sldId id="454" r:id="rId17"/>
    <p:sldId id="409" r:id="rId18"/>
    <p:sldId id="458" r:id="rId19"/>
    <p:sldId id="456" r:id="rId20"/>
    <p:sldId id="412" r:id="rId21"/>
    <p:sldId id="465" r:id="rId22"/>
    <p:sldId id="417" r:id="rId23"/>
    <p:sldId id="381" r:id="rId24"/>
    <p:sldId id="382" r:id="rId25"/>
    <p:sldId id="383" r:id="rId26"/>
    <p:sldId id="462" r:id="rId27"/>
    <p:sldId id="429" r:id="rId28"/>
    <p:sldId id="387" r:id="rId29"/>
    <p:sldId id="411" r:id="rId30"/>
    <p:sldId id="432" r:id="rId31"/>
    <p:sldId id="431" r:id="rId32"/>
    <p:sldId id="389" r:id="rId33"/>
    <p:sldId id="390" r:id="rId34"/>
    <p:sldId id="443" r:id="rId35"/>
    <p:sldId id="463" r:id="rId36"/>
    <p:sldId id="446" r:id="rId37"/>
    <p:sldId id="447" r:id="rId38"/>
    <p:sldId id="449" r:id="rId39"/>
    <p:sldId id="400" r:id="rId40"/>
    <p:sldId id="453" r:id="rId41"/>
    <p:sldId id="461" r:id="rId42"/>
    <p:sldId id="414" r:id="rId43"/>
  </p:sldIdLst>
  <p:sldSz cx="8999538" cy="6840538"/>
  <p:notesSz cx="6808788" cy="9940925"/>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p15:clr>
            <a:srgbClr val="A4A3A4"/>
          </p15:clr>
        </p15:guide>
        <p15:guide id="2" pos="28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4C31BF"/>
    <a:srgbClr val="4808FC"/>
    <a:srgbClr val="0000FF"/>
    <a:srgbClr val="3366FF"/>
    <a:srgbClr val="5438CC"/>
    <a:srgbClr val="3333FF"/>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08" autoAdjust="0"/>
    <p:restoredTop sz="94343" autoAdjust="0"/>
  </p:normalViewPr>
  <p:slideViewPr>
    <p:cSldViewPr>
      <p:cViewPr varScale="1">
        <p:scale>
          <a:sx n="115" d="100"/>
          <a:sy n="115" d="100"/>
        </p:scale>
        <p:origin x="1302" y="84"/>
      </p:cViewPr>
      <p:guideLst>
        <p:guide orient="horz" pos="2154"/>
        <p:guide pos="283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slide" Target="slides/slide35.xml"/><Relationship Id="rId47" Type="http://schemas.openxmlformats.org/officeDocument/2006/relationships/viewProps" Target="viewProp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slide" Target="slides/slide33.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slide" Target="slides/slide36.xml"/><Relationship Id="rId48" Type="http://schemas.openxmlformats.org/officeDocument/2006/relationships/theme" Target="theme/theme1.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presProps" Target="presProps.xml"/><Relationship Id="rId20" Type="http://schemas.openxmlformats.org/officeDocument/2006/relationships/slide" Target="slides/slide13.xml"/><Relationship Id="rId41" Type="http://schemas.openxmlformats.org/officeDocument/2006/relationships/slide" Target="slides/slide34.xml"/><Relationship Id="rId1" Type="http://schemas.openxmlformats.org/officeDocument/2006/relationships/customXml" Target="../customXml/item1.xml"/><Relationship Id="rId6"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54821" cy="496718"/>
          </a:xfrm>
          <a:prstGeom prst="rect">
            <a:avLst/>
          </a:prstGeom>
          <a:noFill/>
          <a:ln>
            <a:noFill/>
          </a:ln>
        </p:spPr>
        <p:txBody>
          <a:bodyPr vert="horz" wrap="none" lIns="82595" tIns="41293" rIns="82595" bIns="41293" anchor="t" anchorCtr="0" compatLnSpc="0"/>
          <a:lstStyle/>
          <a:p>
            <a:pPr defTabSz="839122" hangingPunct="0">
              <a:defRPr sz="1400" b="0" i="0" u="none" strike="noStrike" kern="0" cap="none" spc="0" baseline="0">
                <a:solidFill>
                  <a:srgbClr val="000000"/>
                </a:solidFill>
                <a:uFillTx/>
              </a:defRPr>
            </a:pPr>
            <a:endParaRPr lang="et-EE" sz="1300">
              <a:solidFill>
                <a:srgbClr val="000000"/>
              </a:solidFill>
              <a:latin typeface="Roboto Condensed" pitchFamily="18"/>
              <a:ea typeface="Microsoft YaHei" pitchFamily="2"/>
              <a:cs typeface="Mangal" pitchFamily="2"/>
            </a:endParaRPr>
          </a:p>
        </p:txBody>
      </p:sp>
      <p:sp>
        <p:nvSpPr>
          <p:cNvPr id="3" name="Date Placeholder 2"/>
          <p:cNvSpPr txBox="1">
            <a:spLocks noGrp="1"/>
          </p:cNvSpPr>
          <p:nvPr>
            <p:ph type="dt" sz="quarter" idx="1"/>
          </p:nvPr>
        </p:nvSpPr>
        <p:spPr>
          <a:xfrm>
            <a:off x="3853941" y="0"/>
            <a:ext cx="2954821" cy="496718"/>
          </a:xfrm>
          <a:prstGeom prst="rect">
            <a:avLst/>
          </a:prstGeom>
          <a:noFill/>
          <a:ln>
            <a:noFill/>
          </a:ln>
        </p:spPr>
        <p:txBody>
          <a:bodyPr vert="horz" wrap="none" lIns="82595" tIns="41293" rIns="82595" bIns="41293" anchor="t" anchorCtr="0" compatLnSpc="0"/>
          <a:lstStyle/>
          <a:p>
            <a:pPr algn="r" defTabSz="839122" hangingPunct="0">
              <a:defRPr sz="1400" b="0" i="0" u="none" strike="noStrike" kern="0" cap="none" spc="0" baseline="0">
                <a:solidFill>
                  <a:srgbClr val="000000"/>
                </a:solidFill>
                <a:uFillTx/>
              </a:defRPr>
            </a:pPr>
            <a:endParaRPr lang="et-EE" sz="1300">
              <a:solidFill>
                <a:srgbClr val="000000"/>
              </a:solidFill>
              <a:latin typeface="Roboto Condensed" pitchFamily="18"/>
              <a:ea typeface="Microsoft YaHei" pitchFamily="2"/>
              <a:cs typeface="Mangal" pitchFamily="2"/>
            </a:endParaRPr>
          </a:p>
        </p:txBody>
      </p:sp>
      <p:sp>
        <p:nvSpPr>
          <p:cNvPr id="4" name="Footer Placeholder 3"/>
          <p:cNvSpPr txBox="1">
            <a:spLocks noGrp="1"/>
          </p:cNvSpPr>
          <p:nvPr>
            <p:ph type="ftr" sz="quarter" idx="2"/>
          </p:nvPr>
        </p:nvSpPr>
        <p:spPr>
          <a:xfrm>
            <a:off x="0" y="9444046"/>
            <a:ext cx="2954821" cy="496718"/>
          </a:xfrm>
          <a:prstGeom prst="rect">
            <a:avLst/>
          </a:prstGeom>
          <a:noFill/>
          <a:ln>
            <a:noFill/>
          </a:ln>
        </p:spPr>
        <p:txBody>
          <a:bodyPr vert="horz" wrap="none" lIns="82595" tIns="41293" rIns="82595" bIns="41293" anchor="b" anchorCtr="0" compatLnSpc="0"/>
          <a:lstStyle/>
          <a:p>
            <a:pPr defTabSz="839122" hangingPunct="0">
              <a:defRPr sz="1400" b="0" i="0" u="none" strike="noStrike" kern="0" cap="none" spc="0" baseline="0">
                <a:solidFill>
                  <a:srgbClr val="000000"/>
                </a:solidFill>
                <a:uFillTx/>
              </a:defRPr>
            </a:pPr>
            <a:endParaRPr lang="et-EE" sz="1300">
              <a:solidFill>
                <a:srgbClr val="000000"/>
              </a:solidFill>
              <a:latin typeface="Roboto Condensed" pitchFamily="18"/>
              <a:ea typeface="Microsoft YaHei" pitchFamily="2"/>
              <a:cs typeface="Mangal" pitchFamily="2"/>
            </a:endParaRPr>
          </a:p>
        </p:txBody>
      </p:sp>
      <p:sp>
        <p:nvSpPr>
          <p:cNvPr id="5" name="Slide Number Placeholder 4"/>
          <p:cNvSpPr txBox="1">
            <a:spLocks noGrp="1"/>
          </p:cNvSpPr>
          <p:nvPr>
            <p:ph type="sldNum" sz="quarter" idx="3"/>
          </p:nvPr>
        </p:nvSpPr>
        <p:spPr>
          <a:xfrm>
            <a:off x="3853941" y="9444046"/>
            <a:ext cx="2954821" cy="496718"/>
          </a:xfrm>
          <a:prstGeom prst="rect">
            <a:avLst/>
          </a:prstGeom>
          <a:noFill/>
          <a:ln>
            <a:noFill/>
          </a:ln>
        </p:spPr>
        <p:txBody>
          <a:bodyPr vert="horz" wrap="none" lIns="82595" tIns="41293" rIns="82595" bIns="41293" anchor="b" anchorCtr="0" compatLnSpc="0"/>
          <a:lstStyle/>
          <a:p>
            <a:pPr algn="r" defTabSz="839122" hangingPunct="0">
              <a:defRPr sz="1400" b="0" i="0" u="none" strike="noStrike" kern="0" cap="none" spc="0" baseline="0">
                <a:solidFill>
                  <a:srgbClr val="000000"/>
                </a:solidFill>
                <a:uFillTx/>
              </a:defRPr>
            </a:pPr>
            <a:fld id="{6DA4CFF4-70A9-4F78-BA7B-8B1830FE0430}" type="slidenum">
              <a:pPr algn="r" defTabSz="839122" hangingPunct="0">
                <a:defRPr sz="1400" b="0" i="0" u="none" strike="noStrike" kern="0" cap="none" spc="0" baseline="0">
                  <a:solidFill>
                    <a:srgbClr val="000000"/>
                  </a:solidFill>
                  <a:uFillTx/>
                </a:defRPr>
              </a:pPr>
              <a:t>‹#›</a:t>
            </a:fld>
            <a:endParaRPr lang="et-EE" sz="1300">
              <a:solidFill>
                <a:srgbClr val="000000"/>
              </a:solidFill>
              <a:latin typeface="Roboto Condensed" pitchFamily="18"/>
              <a:ea typeface="Microsoft YaHei" pitchFamily="2"/>
              <a:cs typeface="Mangal" pitchFamily="2"/>
            </a:endParaRPr>
          </a:p>
        </p:txBody>
      </p:sp>
    </p:spTree>
    <p:extLst>
      <p:ext uri="{BB962C8B-B14F-4D97-AF65-F5344CB8AC3E}">
        <p14:creationId xmlns:p14="http://schemas.microsoft.com/office/powerpoint/2010/main" val="399353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952500" y="755650"/>
            <a:ext cx="4903788" cy="3727450"/>
          </a:xfrm>
          <a:prstGeom prst="rect">
            <a:avLst/>
          </a:prstGeom>
          <a:noFill/>
          <a:ln>
            <a:noFill/>
            <a:prstDash val="solid"/>
          </a:ln>
        </p:spPr>
      </p:sp>
      <p:sp>
        <p:nvSpPr>
          <p:cNvPr id="3" name="Notes Placeholder 2"/>
          <p:cNvSpPr txBox="1">
            <a:spLocks noGrp="1"/>
          </p:cNvSpPr>
          <p:nvPr>
            <p:ph type="body" sz="quarter" idx="3"/>
          </p:nvPr>
        </p:nvSpPr>
        <p:spPr>
          <a:xfrm>
            <a:off x="680906" y="4721857"/>
            <a:ext cx="5446940" cy="4473162"/>
          </a:xfrm>
          <a:prstGeom prst="rect">
            <a:avLst/>
          </a:prstGeom>
          <a:noFill/>
          <a:ln>
            <a:noFill/>
          </a:ln>
        </p:spPr>
        <p:txBody>
          <a:bodyPr vert="horz" wrap="square" lIns="0" tIns="0" rIns="0" bIns="0" anchor="t" anchorCtr="0" compatLnSpc="1"/>
          <a:lstStyle/>
          <a:p>
            <a:pPr lvl="0"/>
            <a:endParaRPr lang="et-EE"/>
          </a:p>
        </p:txBody>
      </p:sp>
      <p:sp>
        <p:nvSpPr>
          <p:cNvPr id="4" name="Header Placeholder 3"/>
          <p:cNvSpPr txBox="1">
            <a:spLocks noGrp="1"/>
          </p:cNvSpPr>
          <p:nvPr>
            <p:ph type="hdr" sz="quarter"/>
          </p:nvPr>
        </p:nvSpPr>
        <p:spPr>
          <a:xfrm>
            <a:off x="0" y="0"/>
            <a:ext cx="2954821" cy="496718"/>
          </a:xfrm>
          <a:prstGeom prst="rect">
            <a:avLst/>
          </a:prstGeom>
          <a:noFill/>
          <a:ln>
            <a:noFill/>
          </a:ln>
        </p:spPr>
        <p:txBody>
          <a:bodyPr vert="horz" wrap="square" lIns="0" tIns="0" rIns="0" bIns="0" anchor="t" anchorCtr="0" compatLnSpc="1"/>
          <a:lstStyle>
            <a:lvl1pPr marL="0" marR="0" lvl="0" indent="0" algn="l" defTabSz="839122" rtl="0" fontAlgn="auto" hangingPunct="0">
              <a:lnSpc>
                <a:spcPct val="100000"/>
              </a:lnSpc>
              <a:spcBef>
                <a:spcPts val="0"/>
              </a:spcBef>
              <a:spcAft>
                <a:spcPts val="0"/>
              </a:spcAft>
              <a:buNone/>
              <a:tabLst/>
              <a:defRPr lang="et-EE" sz="13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5" name="Date Placeholder 4"/>
          <p:cNvSpPr txBox="1">
            <a:spLocks noGrp="1"/>
          </p:cNvSpPr>
          <p:nvPr>
            <p:ph type="dt" idx="1"/>
          </p:nvPr>
        </p:nvSpPr>
        <p:spPr>
          <a:xfrm>
            <a:off x="3853941" y="0"/>
            <a:ext cx="2954821" cy="496718"/>
          </a:xfrm>
          <a:prstGeom prst="rect">
            <a:avLst/>
          </a:prstGeom>
          <a:noFill/>
          <a:ln>
            <a:noFill/>
          </a:ln>
        </p:spPr>
        <p:txBody>
          <a:bodyPr vert="horz" wrap="square" lIns="0" tIns="0" rIns="0" bIns="0" anchor="t" anchorCtr="0" compatLnSpc="1"/>
          <a:lstStyle>
            <a:lvl1pPr marL="0" marR="0" lvl="0" indent="0" algn="r" defTabSz="839122" rtl="0" fontAlgn="auto" hangingPunct="0">
              <a:lnSpc>
                <a:spcPct val="100000"/>
              </a:lnSpc>
              <a:spcBef>
                <a:spcPts val="0"/>
              </a:spcBef>
              <a:spcAft>
                <a:spcPts val="0"/>
              </a:spcAft>
              <a:buNone/>
              <a:tabLst/>
              <a:defRPr lang="et-EE" sz="13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6" name="Footer Placeholder 5"/>
          <p:cNvSpPr txBox="1">
            <a:spLocks noGrp="1"/>
          </p:cNvSpPr>
          <p:nvPr>
            <p:ph type="ftr" sz="quarter" idx="4"/>
          </p:nvPr>
        </p:nvSpPr>
        <p:spPr>
          <a:xfrm>
            <a:off x="0" y="9444046"/>
            <a:ext cx="2954821" cy="496718"/>
          </a:xfrm>
          <a:prstGeom prst="rect">
            <a:avLst/>
          </a:prstGeom>
          <a:noFill/>
          <a:ln>
            <a:noFill/>
          </a:ln>
        </p:spPr>
        <p:txBody>
          <a:bodyPr vert="horz" wrap="square" lIns="0" tIns="0" rIns="0" bIns="0" anchor="b" anchorCtr="0" compatLnSpc="1"/>
          <a:lstStyle>
            <a:lvl1pPr marL="0" marR="0" lvl="0" indent="0" algn="l" defTabSz="839122" rtl="0" fontAlgn="auto" hangingPunct="0">
              <a:lnSpc>
                <a:spcPct val="100000"/>
              </a:lnSpc>
              <a:spcBef>
                <a:spcPts val="0"/>
              </a:spcBef>
              <a:spcAft>
                <a:spcPts val="0"/>
              </a:spcAft>
              <a:buNone/>
              <a:tabLst/>
              <a:defRPr lang="et-EE" sz="13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7" name="Slide Number Placeholder 6"/>
          <p:cNvSpPr txBox="1">
            <a:spLocks noGrp="1"/>
          </p:cNvSpPr>
          <p:nvPr>
            <p:ph type="sldNum" sz="quarter" idx="5"/>
          </p:nvPr>
        </p:nvSpPr>
        <p:spPr>
          <a:xfrm>
            <a:off x="3853941" y="9444046"/>
            <a:ext cx="2954821" cy="496718"/>
          </a:xfrm>
          <a:prstGeom prst="rect">
            <a:avLst/>
          </a:prstGeom>
          <a:noFill/>
          <a:ln>
            <a:noFill/>
          </a:ln>
        </p:spPr>
        <p:txBody>
          <a:bodyPr vert="horz" wrap="square" lIns="0" tIns="0" rIns="0" bIns="0" anchor="b" anchorCtr="0" compatLnSpc="1"/>
          <a:lstStyle>
            <a:lvl1pPr marL="0" marR="0" lvl="0" indent="0" algn="r" defTabSz="839122" rtl="0" fontAlgn="auto" hangingPunct="0">
              <a:lnSpc>
                <a:spcPct val="100000"/>
              </a:lnSpc>
              <a:spcBef>
                <a:spcPts val="0"/>
              </a:spcBef>
              <a:spcAft>
                <a:spcPts val="0"/>
              </a:spcAft>
              <a:buNone/>
              <a:tabLst/>
              <a:defRPr lang="et-EE" sz="1300" b="0" i="0" u="none" strike="noStrike" kern="1200" cap="none" spc="0" baseline="0">
                <a:solidFill>
                  <a:srgbClr val="000000"/>
                </a:solidFill>
                <a:uFillTx/>
                <a:latin typeface="Times New Roman" pitchFamily="18"/>
                <a:ea typeface="Arial Unicode MS" pitchFamily="2"/>
                <a:cs typeface="Tahoma" pitchFamily="2"/>
              </a:defRPr>
            </a:lvl1pPr>
          </a:lstStyle>
          <a:p>
            <a:pPr lvl="0"/>
            <a:fld id="{5B1A89E1-568D-4AA6-8700-15F03D2571A7}" type="slidenum">
              <a:t>‹#›</a:t>
            </a:fld>
            <a:endParaRPr lang="et-EE"/>
          </a:p>
        </p:txBody>
      </p:sp>
    </p:spTree>
    <p:extLst>
      <p:ext uri="{BB962C8B-B14F-4D97-AF65-F5344CB8AC3E}">
        <p14:creationId xmlns:p14="http://schemas.microsoft.com/office/powerpoint/2010/main" val="126869167"/>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t-EE" sz="2000" b="0" i="0" u="none" strike="noStrike" kern="1200" cap="none" spc="0" baseline="0">
        <a:solidFill>
          <a:srgbClr val="000000"/>
        </a:solidFill>
        <a:uFillTx/>
        <a:latin typeface="Arial" pitchFamily="18"/>
        <a:ea typeface="Microsoft YaHei"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aidi pildi kohatäide 1"/>
          <p:cNvSpPr>
            <a:spLocks noGrp="1" noRot="1" noChangeAspect="1" noTextEdit="1"/>
          </p:cNvSpPr>
          <p:nvPr>
            <p:ph type="sldImg"/>
          </p:nvPr>
        </p:nvSpPr>
        <p:spPr>
          <a:ln>
            <a:headEnd/>
            <a:tailEnd/>
          </a:ln>
        </p:spPr>
      </p:sp>
      <p:sp>
        <p:nvSpPr>
          <p:cNvPr id="6147" name="Märkmete kohatäide 2"/>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marL="216224" indent="-216224">
              <a:spcBef>
                <a:spcPct val="0"/>
              </a:spcBef>
            </a:pPr>
            <a:endParaRPr lang="et-EE" altLang="et-EE" smtClean="0"/>
          </a:p>
        </p:txBody>
      </p:sp>
      <p:sp>
        <p:nvSpPr>
          <p:cNvPr id="6148" name="Slaidinumbri kohatäide 3"/>
          <p:cNvSpPr>
            <a:spLocks noGrp="1"/>
          </p:cNvSpPr>
          <p:nvPr>
            <p:ph type="sldNum" sz="quarter" idx="4294967295"/>
          </p:nvPr>
        </p:nvSpPr>
        <p:spPr bwMode="auto">
          <a:xfrm>
            <a:off x="0" y="0"/>
            <a:ext cx="0" cy="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4064" indent="-286179">
              <a:spcBef>
                <a:spcPct val="30000"/>
              </a:spcBef>
              <a:defRPr sz="1200">
                <a:solidFill>
                  <a:schemeClr val="tx1"/>
                </a:solidFill>
                <a:latin typeface="Arial" panose="020B0604020202020204" pitchFamily="34" charset="0"/>
              </a:defRPr>
            </a:lvl2pPr>
            <a:lvl3pPr marL="1144715" indent="-228943">
              <a:spcBef>
                <a:spcPct val="30000"/>
              </a:spcBef>
              <a:defRPr sz="1200">
                <a:solidFill>
                  <a:schemeClr val="tx1"/>
                </a:solidFill>
                <a:latin typeface="Arial" panose="020B0604020202020204" pitchFamily="34" charset="0"/>
              </a:defRPr>
            </a:lvl3pPr>
            <a:lvl4pPr marL="1602600" indent="-228943">
              <a:spcBef>
                <a:spcPct val="30000"/>
              </a:spcBef>
              <a:defRPr sz="1200">
                <a:solidFill>
                  <a:schemeClr val="tx1"/>
                </a:solidFill>
                <a:latin typeface="Arial" panose="020B0604020202020204" pitchFamily="34" charset="0"/>
              </a:defRPr>
            </a:lvl4pPr>
            <a:lvl5pPr marL="2060486" indent="-228943">
              <a:spcBef>
                <a:spcPct val="30000"/>
              </a:spcBef>
              <a:defRPr sz="1200">
                <a:solidFill>
                  <a:schemeClr val="tx1"/>
                </a:solidFill>
                <a:latin typeface="Arial" panose="020B0604020202020204" pitchFamily="34" charset="0"/>
              </a:defRPr>
            </a:lvl5pPr>
            <a:lvl6pPr marL="2518372" indent="-228943" eaLnBrk="0" fontAlgn="base" hangingPunct="0">
              <a:spcBef>
                <a:spcPct val="30000"/>
              </a:spcBef>
              <a:spcAft>
                <a:spcPct val="0"/>
              </a:spcAft>
              <a:defRPr sz="1200">
                <a:solidFill>
                  <a:schemeClr val="tx1"/>
                </a:solidFill>
                <a:latin typeface="Arial" panose="020B0604020202020204" pitchFamily="34" charset="0"/>
              </a:defRPr>
            </a:lvl6pPr>
            <a:lvl7pPr marL="2976258" indent="-228943" eaLnBrk="0" fontAlgn="base" hangingPunct="0">
              <a:spcBef>
                <a:spcPct val="30000"/>
              </a:spcBef>
              <a:spcAft>
                <a:spcPct val="0"/>
              </a:spcAft>
              <a:defRPr sz="1200">
                <a:solidFill>
                  <a:schemeClr val="tx1"/>
                </a:solidFill>
                <a:latin typeface="Arial" panose="020B0604020202020204" pitchFamily="34" charset="0"/>
              </a:defRPr>
            </a:lvl7pPr>
            <a:lvl8pPr marL="3434144" indent="-228943" eaLnBrk="0" fontAlgn="base" hangingPunct="0">
              <a:spcBef>
                <a:spcPct val="30000"/>
              </a:spcBef>
              <a:spcAft>
                <a:spcPct val="0"/>
              </a:spcAft>
              <a:defRPr sz="1200">
                <a:solidFill>
                  <a:schemeClr val="tx1"/>
                </a:solidFill>
                <a:latin typeface="Arial" panose="020B0604020202020204" pitchFamily="34" charset="0"/>
              </a:defRPr>
            </a:lvl8pPr>
            <a:lvl9pPr marL="3892029" indent="-228943"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953FE43-998C-4686-9682-9A7E1584E982}" type="slidenum">
              <a:rPr lang="et-EE" altLang="et-EE" sz="1800">
                <a:latin typeface="Calibri" panose="020F0502020204030204" pitchFamily="34" charset="0"/>
              </a:rPr>
              <a:pPr>
                <a:spcBef>
                  <a:spcPct val="0"/>
                </a:spcBef>
              </a:pPr>
              <a:t>2</a:t>
            </a:fld>
            <a:endParaRPr lang="et-EE" altLang="et-EE" sz="1800">
              <a:latin typeface="Calibri" panose="020F0502020204030204" pitchFamily="34" charset="0"/>
            </a:endParaRPr>
          </a:p>
        </p:txBody>
      </p:sp>
    </p:spTree>
    <p:extLst>
      <p:ext uri="{BB962C8B-B14F-4D97-AF65-F5344CB8AC3E}">
        <p14:creationId xmlns:p14="http://schemas.microsoft.com/office/powerpoint/2010/main" val="4554735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4088" y="757238"/>
            <a:ext cx="4910137" cy="3732212"/>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t-EE"/>
          </a:p>
        </p:txBody>
      </p:sp>
    </p:spTree>
    <p:extLst>
      <p:ext uri="{BB962C8B-B14F-4D97-AF65-F5344CB8AC3E}">
        <p14:creationId xmlns:p14="http://schemas.microsoft.com/office/powerpoint/2010/main" val="3805740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pPr lvl="0"/>
            <a:fld id="{5B1A89E1-568D-4AA6-8700-15F03D2571A7}" type="slidenum">
              <a:rPr lang="et-EE" smtClean="0"/>
              <a:t>24</a:t>
            </a:fld>
            <a:endParaRPr lang="et-EE"/>
          </a:p>
        </p:txBody>
      </p:sp>
    </p:spTree>
    <p:extLst>
      <p:ext uri="{BB962C8B-B14F-4D97-AF65-F5344CB8AC3E}">
        <p14:creationId xmlns:p14="http://schemas.microsoft.com/office/powerpoint/2010/main" val="7397702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pPr lvl="0"/>
            <a:fld id="{5B1A89E1-568D-4AA6-8700-15F03D2571A7}" type="slidenum">
              <a:rPr lang="et-EE" smtClean="0"/>
              <a:t>25</a:t>
            </a:fld>
            <a:endParaRPr lang="et-EE"/>
          </a:p>
        </p:txBody>
      </p:sp>
    </p:spTree>
    <p:extLst>
      <p:ext uri="{BB962C8B-B14F-4D97-AF65-F5344CB8AC3E}">
        <p14:creationId xmlns:p14="http://schemas.microsoft.com/office/powerpoint/2010/main" val="13422647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pPr lvl="0"/>
            <a:fld id="{5B1A89E1-568D-4AA6-8700-15F03D2571A7}" type="slidenum">
              <a:rPr lang="et-EE" smtClean="0"/>
              <a:t>26</a:t>
            </a:fld>
            <a:endParaRPr lang="et-EE"/>
          </a:p>
        </p:txBody>
      </p:sp>
    </p:spTree>
    <p:extLst>
      <p:ext uri="{BB962C8B-B14F-4D97-AF65-F5344CB8AC3E}">
        <p14:creationId xmlns:p14="http://schemas.microsoft.com/office/powerpoint/2010/main" val="5833034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10"/>
          </p:nvPr>
        </p:nvSpPr>
        <p:spPr/>
        <p:txBody>
          <a:bodyPr/>
          <a:lstStyle/>
          <a:p>
            <a:pPr lvl="0"/>
            <a:fld id="{5B1A89E1-568D-4AA6-8700-15F03D2571A7}" type="slidenum">
              <a:rPr lang="et-EE" smtClean="0"/>
              <a:t>27</a:t>
            </a:fld>
            <a:endParaRPr lang="et-EE"/>
          </a:p>
        </p:txBody>
      </p:sp>
    </p:spTree>
    <p:extLst>
      <p:ext uri="{BB962C8B-B14F-4D97-AF65-F5344CB8AC3E}">
        <p14:creationId xmlns:p14="http://schemas.microsoft.com/office/powerpoint/2010/main" val="145979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216323" indent="-216323" defTabSz="915772">
              <a:defRPr/>
            </a:pPr>
            <a:endParaRPr lang="et-EE" dirty="0"/>
          </a:p>
        </p:txBody>
      </p:sp>
      <p:sp>
        <p:nvSpPr>
          <p:cNvPr id="4" name="Slaidinumbri kohatäide 3"/>
          <p:cNvSpPr>
            <a:spLocks noGrp="1"/>
          </p:cNvSpPr>
          <p:nvPr>
            <p:ph type="sldNum" sz="quarter" idx="10"/>
          </p:nvPr>
        </p:nvSpPr>
        <p:spPr/>
        <p:txBody>
          <a:bodyPr/>
          <a:lstStyle/>
          <a:p>
            <a:pPr lvl="0"/>
            <a:fld id="{5B1A89E1-568D-4AA6-8700-15F03D2571A7}" type="slidenum">
              <a:rPr lang="et-EE" smtClean="0"/>
              <a:t>3</a:t>
            </a:fld>
            <a:endParaRPr lang="et-EE"/>
          </a:p>
        </p:txBody>
      </p:sp>
    </p:spTree>
    <p:extLst>
      <p:ext uri="{BB962C8B-B14F-4D97-AF65-F5344CB8AC3E}">
        <p14:creationId xmlns:p14="http://schemas.microsoft.com/office/powerpoint/2010/main" val="2800211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4088" y="757238"/>
            <a:ext cx="4910137" cy="3732212"/>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t-EE" dirty="0"/>
          </a:p>
        </p:txBody>
      </p:sp>
    </p:spTree>
    <p:extLst>
      <p:ext uri="{BB962C8B-B14F-4D97-AF65-F5344CB8AC3E}">
        <p14:creationId xmlns:p14="http://schemas.microsoft.com/office/powerpoint/2010/main" val="2494697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5650"/>
            <a:ext cx="4905375" cy="3727450"/>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t-EE"/>
          </a:p>
        </p:txBody>
      </p:sp>
    </p:spTree>
    <p:extLst>
      <p:ext uri="{BB962C8B-B14F-4D97-AF65-F5344CB8AC3E}">
        <p14:creationId xmlns:p14="http://schemas.microsoft.com/office/powerpoint/2010/main" val="3920848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0913" y="755650"/>
            <a:ext cx="4905375" cy="3727450"/>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t-EE"/>
          </a:p>
        </p:txBody>
      </p:sp>
    </p:spTree>
    <p:extLst>
      <p:ext uri="{BB962C8B-B14F-4D97-AF65-F5344CB8AC3E}">
        <p14:creationId xmlns:p14="http://schemas.microsoft.com/office/powerpoint/2010/main" val="3516458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xfrm>
            <a:off x="954088" y="757238"/>
            <a:ext cx="4910137" cy="3732212"/>
          </a:xfrm>
          <a:solidFill>
            <a:srgbClr val="4F81BD"/>
          </a:solidFill>
          <a:ln w="25402">
            <a:solidFill>
              <a:srgbClr val="385D8A"/>
            </a:solidFill>
            <a:headEnd/>
            <a:tailEnd/>
          </a:ln>
        </p:spPr>
      </p:sp>
      <p:sp>
        <p:nvSpPr>
          <p:cNvPr id="18435" name="Notes Placeholder 2"/>
          <p:cNvSpPr txBox="1">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a:spcBef>
                <a:spcPct val="0"/>
              </a:spcBef>
            </a:pPr>
            <a:endParaRPr lang="et-EE" altLang="et-EE" smtClean="0"/>
          </a:p>
        </p:txBody>
      </p:sp>
    </p:spTree>
    <p:extLst>
      <p:ext uri="{BB962C8B-B14F-4D97-AF65-F5344CB8AC3E}">
        <p14:creationId xmlns:p14="http://schemas.microsoft.com/office/powerpoint/2010/main" val="538521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xfrm>
            <a:off x="954088" y="757238"/>
            <a:ext cx="4910137" cy="3732212"/>
          </a:xfrm>
          <a:solidFill>
            <a:srgbClr val="4F81BD"/>
          </a:solidFill>
          <a:ln w="25402">
            <a:solidFill>
              <a:srgbClr val="385D8A"/>
            </a:solidFill>
            <a:headEnd/>
            <a:tailEnd/>
          </a:ln>
        </p:spPr>
      </p:sp>
      <p:sp>
        <p:nvSpPr>
          <p:cNvPr id="20483" name="Notes Placeholder 2"/>
          <p:cNvSpPr txBox="1">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a:spcBef>
                <a:spcPct val="0"/>
              </a:spcBef>
            </a:pPr>
            <a:endParaRPr lang="et-EE" altLang="et-EE" smtClean="0"/>
          </a:p>
        </p:txBody>
      </p:sp>
    </p:spTree>
    <p:extLst>
      <p:ext uri="{BB962C8B-B14F-4D97-AF65-F5344CB8AC3E}">
        <p14:creationId xmlns:p14="http://schemas.microsoft.com/office/powerpoint/2010/main" val="22482885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xfrm>
            <a:off x="954088" y="757238"/>
            <a:ext cx="4910137" cy="3732212"/>
          </a:xfrm>
          <a:solidFill>
            <a:srgbClr val="4F81BD"/>
          </a:solidFill>
          <a:ln w="25402">
            <a:solidFill>
              <a:srgbClr val="385D8A"/>
            </a:solidFill>
            <a:headEnd/>
            <a:tailEnd/>
          </a:ln>
        </p:spPr>
      </p:sp>
      <p:sp>
        <p:nvSpPr>
          <p:cNvPr id="22531" name="Notes Placeholder 2"/>
          <p:cNvSpPr txBox="1">
            <a:spLocks noGrp="1"/>
          </p:cNvSpPr>
          <p:nvPr>
            <p:ph type="body"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numCol="1" compatLnSpc="1">
            <a:prstTxWarp prst="textNoShape">
              <a:avLst/>
            </a:prstTxWarp>
          </a:bodyPr>
          <a:lstStyle/>
          <a:p>
            <a:pPr>
              <a:spcBef>
                <a:spcPct val="0"/>
              </a:spcBef>
            </a:pPr>
            <a:endParaRPr lang="et-EE" altLang="et-EE" smtClean="0"/>
          </a:p>
        </p:txBody>
      </p:sp>
    </p:spTree>
    <p:extLst>
      <p:ext uri="{BB962C8B-B14F-4D97-AF65-F5344CB8AC3E}">
        <p14:creationId xmlns:p14="http://schemas.microsoft.com/office/powerpoint/2010/main" val="2888485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54088" y="757238"/>
            <a:ext cx="4910137" cy="3732212"/>
          </a:xfrm>
          <a:solidFill>
            <a:srgbClr val="4F81BD"/>
          </a:solidFill>
          <a:ln w="25402">
            <a:solidFill>
              <a:srgbClr val="385D8A"/>
            </a:solidFill>
            <a:prstDash val="solid"/>
          </a:ln>
        </p:spPr>
      </p:sp>
      <p:sp>
        <p:nvSpPr>
          <p:cNvPr id="3" name="Notes Placeholder 2"/>
          <p:cNvSpPr txBox="1">
            <a:spLocks noGrp="1"/>
          </p:cNvSpPr>
          <p:nvPr>
            <p:ph type="body" sz="quarter" idx="1"/>
          </p:nvPr>
        </p:nvSpPr>
        <p:spPr/>
        <p:txBody>
          <a:bodyPr/>
          <a:lstStyle/>
          <a:p>
            <a:endParaRPr lang="et-EE"/>
          </a:p>
        </p:txBody>
      </p:sp>
    </p:spTree>
    <p:extLst>
      <p:ext uri="{BB962C8B-B14F-4D97-AF65-F5344CB8AC3E}">
        <p14:creationId xmlns:p14="http://schemas.microsoft.com/office/powerpoint/2010/main" val="3235890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 Id="rId5" Type="http://schemas.openxmlformats.org/officeDocument/2006/relationships/image" Target="../media/image8.jpeg"/><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 Id="rId5" Type="http://schemas.openxmlformats.org/officeDocument/2006/relationships/image" Target="../media/image10.jpeg"/><Relationship Id="rId4" Type="http://schemas.openxmlformats.org/officeDocument/2006/relationships/image" Target="../media/image9.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 Id="rId5" Type="http://schemas.openxmlformats.org/officeDocument/2006/relationships/image" Target="../media/image8.jpeg"/><Relationship Id="rId4" Type="http://schemas.openxmlformats.org/officeDocument/2006/relationships/image" Target="../media/image7.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2.xml"/><Relationship Id="rId5" Type="http://schemas.openxmlformats.org/officeDocument/2006/relationships/image" Target="../media/image10.jpeg"/><Relationship Id="rId4" Type="http://schemas.openxmlformats.org/officeDocument/2006/relationships/image" Target="../media/image9.png"/></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3.xml"/><Relationship Id="rId5" Type="http://schemas.openxmlformats.org/officeDocument/2006/relationships/image" Target="../media/image8.jpeg"/><Relationship Id="rId4" Type="http://schemas.openxmlformats.org/officeDocument/2006/relationships/image" Target="../media/image7.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3.xml"/><Relationship Id="rId5" Type="http://schemas.openxmlformats.org/officeDocument/2006/relationships/image" Target="../media/image10.jpeg"/><Relationship Id="rId4" Type="http://schemas.openxmlformats.org/officeDocument/2006/relationships/image" Target="../media/image9.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3.xml"/><Relationship Id="rId5" Type="http://schemas.openxmlformats.org/officeDocument/2006/relationships/image" Target="../media/image8.jpeg"/><Relationship Id="rId4" Type="http://schemas.openxmlformats.org/officeDocument/2006/relationships/image" Target="../media/image7.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3.xml"/><Relationship Id="rId5" Type="http://schemas.openxmlformats.org/officeDocument/2006/relationships/image" Target="../media/image10.jpeg"/><Relationship Id="rId4" Type="http://schemas.openxmlformats.org/officeDocument/2006/relationships/image" Target="../media/image9.png"/></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itelslaid">
    <p:spTree>
      <p:nvGrpSpPr>
        <p:cNvPr id="1" name=""/>
        <p:cNvGrpSpPr/>
        <p:nvPr/>
      </p:nvGrpSpPr>
      <p:grpSpPr>
        <a:xfrm>
          <a:off x="0" y="0"/>
          <a:ext cx="0" cy="0"/>
          <a:chOff x="0" y="0"/>
          <a:chExt cx="0" cy="0"/>
        </a:xfrm>
      </p:grpSpPr>
      <p:sp>
        <p:nvSpPr>
          <p:cNvPr id="2" name="Pealkiri 1"/>
          <p:cNvSpPr>
            <a:spLocks noGrp="1"/>
          </p:cNvSpPr>
          <p:nvPr>
            <p:ph type="ctrTitle"/>
          </p:nvPr>
        </p:nvSpPr>
        <p:spPr>
          <a:xfrm>
            <a:off x="1124942" y="1119505"/>
            <a:ext cx="6749654" cy="2381521"/>
          </a:xfrm>
        </p:spPr>
        <p:txBody>
          <a:bodyPr anchor="b"/>
          <a:lstStyle>
            <a:lvl1pPr algn="ctr">
              <a:defRPr sz="4429"/>
            </a:lvl1pPr>
          </a:lstStyle>
          <a:p>
            <a:r>
              <a:rPr lang="et-EE" smtClean="0"/>
              <a:t>Muutke pealkirja laadi</a:t>
            </a:r>
            <a:endParaRPr lang="et-EE"/>
          </a:p>
        </p:txBody>
      </p:sp>
      <p:sp>
        <p:nvSpPr>
          <p:cNvPr id="3" name="Alapealkiri 2"/>
          <p:cNvSpPr>
            <a:spLocks noGrp="1"/>
          </p:cNvSpPr>
          <p:nvPr>
            <p:ph type="subTitle" idx="1"/>
          </p:nvPr>
        </p:nvSpPr>
        <p:spPr>
          <a:xfrm>
            <a:off x="1124942" y="3592866"/>
            <a:ext cx="6749654" cy="1651546"/>
          </a:xfrm>
        </p:spPr>
        <p:txBody>
          <a:bodyPr/>
          <a:lstStyle>
            <a:lvl1pPr marL="0" indent="0" algn="ctr">
              <a:buNone/>
              <a:defRPr sz="1772"/>
            </a:lvl1pPr>
            <a:lvl2pPr marL="337505" indent="0" algn="ctr">
              <a:buNone/>
              <a:defRPr sz="1476"/>
            </a:lvl2pPr>
            <a:lvl3pPr marL="675010" indent="0" algn="ctr">
              <a:buNone/>
              <a:defRPr sz="1329"/>
            </a:lvl3pPr>
            <a:lvl4pPr marL="1012515" indent="0" algn="ctr">
              <a:buNone/>
              <a:defRPr sz="1181"/>
            </a:lvl4pPr>
            <a:lvl5pPr marL="1350020" indent="0" algn="ctr">
              <a:buNone/>
              <a:defRPr sz="1181"/>
            </a:lvl5pPr>
            <a:lvl6pPr marL="1687525" indent="0" algn="ctr">
              <a:buNone/>
              <a:defRPr sz="1181"/>
            </a:lvl6pPr>
            <a:lvl7pPr marL="2025030" indent="0" algn="ctr">
              <a:buNone/>
              <a:defRPr sz="1181"/>
            </a:lvl7pPr>
            <a:lvl8pPr marL="2362535" indent="0" algn="ctr">
              <a:buNone/>
              <a:defRPr sz="1181"/>
            </a:lvl8pPr>
            <a:lvl9pPr marL="2700040" indent="0" algn="ctr">
              <a:buNone/>
              <a:defRPr sz="1181"/>
            </a:lvl9pPr>
          </a:lstStyle>
          <a:p>
            <a:r>
              <a:rPr lang="et-EE" smtClean="0"/>
              <a:t>Klõpsake laadi muutmiseks</a:t>
            </a:r>
            <a:endParaRPr lang="et-EE"/>
          </a:p>
        </p:txBody>
      </p:sp>
      <p:sp>
        <p:nvSpPr>
          <p:cNvPr id="4" name="Kuupäeva kohatäide 3"/>
          <p:cNvSpPr>
            <a:spLocks noGrp="1"/>
          </p:cNvSpPr>
          <p:nvPr>
            <p:ph type="dt" sz="half" idx="10"/>
          </p:nvPr>
        </p:nvSpPr>
        <p:spPr/>
        <p:txBody>
          <a:bodyPr/>
          <a:lstStyle/>
          <a:p>
            <a:pPr defTabSz="449976" fontAlgn="base">
              <a:spcBef>
                <a:spcPct val="0"/>
              </a:spcBef>
              <a:spcAft>
                <a:spcPct val="0"/>
              </a:spcAft>
              <a:defRPr/>
            </a:pPr>
            <a:endParaRPr lang="en-US"/>
          </a:p>
        </p:txBody>
      </p:sp>
      <p:sp>
        <p:nvSpPr>
          <p:cNvPr id="5" name="Jaluse kohatäide 4"/>
          <p:cNvSpPr>
            <a:spLocks noGrp="1"/>
          </p:cNvSpPr>
          <p:nvPr>
            <p:ph type="ftr" sz="quarter" idx="11"/>
          </p:nvPr>
        </p:nvSpPr>
        <p:spPr/>
        <p:txBody>
          <a:bodyPr/>
          <a:lstStyle/>
          <a:p>
            <a:pPr defTabSz="449976" fontAlgn="base">
              <a:spcBef>
                <a:spcPct val="0"/>
              </a:spcBef>
              <a:spcAft>
                <a:spcPct val="0"/>
              </a:spcAft>
              <a:defRPr/>
            </a:pPr>
            <a:r>
              <a:rPr lang="et-EE" smtClean="0"/>
              <a:t>Hille Voolaid</a:t>
            </a:r>
            <a:endParaRPr lang="et-EE"/>
          </a:p>
        </p:txBody>
      </p:sp>
      <p:sp>
        <p:nvSpPr>
          <p:cNvPr id="6" name="Slaidinumbri kohatäide 5"/>
          <p:cNvSpPr>
            <a:spLocks noGrp="1"/>
          </p:cNvSpPr>
          <p:nvPr>
            <p:ph type="sldNum" sz="quarter" idx="12"/>
          </p:nvPr>
        </p:nvSpPr>
        <p:spPr/>
        <p:txBody>
          <a:bodyPr/>
          <a:lstStyle/>
          <a:p>
            <a:pPr defTabSz="449976" fontAlgn="base">
              <a:spcBef>
                <a:spcPct val="0"/>
              </a:spcBef>
              <a:spcAft>
                <a:spcPct val="0"/>
              </a:spcAft>
              <a:defRPr/>
            </a:pPr>
            <a:fld id="{951DD46F-03F1-44F5-BD14-46E10F8DCB6C}" type="slidenum">
              <a:rPr lang="en-US" smtClean="0">
                <a:ea typeface="ＭＳ Ｐゴシック" panose="020B0600070205080204" pitchFamily="34" charset="-128"/>
              </a:rPr>
              <a:pPr defTabSz="449976" fontAlgn="base">
                <a:spcBef>
                  <a:spcPct val="0"/>
                </a:spcBef>
                <a:spcAft>
                  <a:spcPct val="0"/>
                </a:spcAft>
                <a:defRPr/>
              </a:pPr>
              <a:t>‹#›</a:t>
            </a:fld>
            <a:endParaRPr lang="en-US">
              <a:ea typeface="ＭＳ Ｐゴシック" panose="020B0600070205080204" pitchFamily="34" charset="-128"/>
            </a:endParaRPr>
          </a:p>
        </p:txBody>
      </p:sp>
    </p:spTree>
    <p:extLst>
      <p:ext uri="{BB962C8B-B14F-4D97-AF65-F5344CB8AC3E}">
        <p14:creationId xmlns:p14="http://schemas.microsoft.com/office/powerpoint/2010/main" val="2653018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Vertikaalteksti kohatäide 2"/>
          <p:cNvSpPr>
            <a:spLocks noGrp="1"/>
          </p:cNvSpPr>
          <p:nvPr>
            <p:ph type="body" orient="vert" idx="1"/>
          </p:nvPr>
        </p:nvSpPr>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pPr>
              <a:defRPr/>
            </a:pPr>
            <a:endParaRPr lang="en-US"/>
          </a:p>
        </p:txBody>
      </p:sp>
      <p:sp>
        <p:nvSpPr>
          <p:cNvPr id="5" name="Jaluse kohatäide 4"/>
          <p:cNvSpPr>
            <a:spLocks noGrp="1"/>
          </p:cNvSpPr>
          <p:nvPr>
            <p:ph type="ftr" sz="quarter" idx="11"/>
          </p:nvPr>
        </p:nvSpPr>
        <p:spPr/>
        <p:txBody>
          <a:bodyPr/>
          <a:lstStyle/>
          <a:p>
            <a:pPr>
              <a:defRPr/>
            </a:pPr>
            <a:r>
              <a:rPr lang="et-EE" smtClean="0"/>
              <a:t>Hille Voolaid</a:t>
            </a:r>
            <a:endParaRPr lang="et-EE"/>
          </a:p>
        </p:txBody>
      </p:sp>
      <p:sp>
        <p:nvSpPr>
          <p:cNvPr id="6" name="Slaidinumbri kohatäide 5"/>
          <p:cNvSpPr>
            <a:spLocks noGrp="1"/>
          </p:cNvSpPr>
          <p:nvPr>
            <p:ph type="sldNum" sz="quarter" idx="12"/>
          </p:nvPr>
        </p:nvSpPr>
        <p:spPr/>
        <p:txBody>
          <a:bodyPr/>
          <a:lstStyle/>
          <a:p>
            <a:pPr>
              <a:defRPr/>
            </a:pPr>
            <a:fld id="{3317283C-B7FC-410B-AFB5-99B8735748F0}" type="slidenum">
              <a:rPr lang="en-US" smtClean="0"/>
              <a:pPr>
                <a:defRPr/>
              </a:pPr>
              <a:t>‹#›</a:t>
            </a:fld>
            <a:endParaRPr lang="en-US"/>
          </a:p>
        </p:txBody>
      </p:sp>
    </p:spTree>
    <p:extLst>
      <p:ext uri="{BB962C8B-B14F-4D97-AF65-F5344CB8AC3E}">
        <p14:creationId xmlns:p14="http://schemas.microsoft.com/office/powerpoint/2010/main" val="3892481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440295" y="364195"/>
            <a:ext cx="1940525" cy="5797040"/>
          </a:xfrm>
        </p:spPr>
        <p:txBody>
          <a:bodyPr vert="eaVert"/>
          <a:lstStyle/>
          <a:p>
            <a:r>
              <a:rPr lang="et-EE" smtClean="0"/>
              <a:t>Muutke pealkirja laadi</a:t>
            </a:r>
            <a:endParaRPr lang="et-EE"/>
          </a:p>
        </p:txBody>
      </p:sp>
      <p:sp>
        <p:nvSpPr>
          <p:cNvPr id="3" name="Vertikaalteksti kohatäide 2"/>
          <p:cNvSpPr>
            <a:spLocks noGrp="1"/>
          </p:cNvSpPr>
          <p:nvPr>
            <p:ph type="body" orient="vert" idx="1"/>
          </p:nvPr>
        </p:nvSpPr>
        <p:spPr>
          <a:xfrm>
            <a:off x="618718" y="364195"/>
            <a:ext cx="5709082" cy="5797040"/>
          </a:xfrm>
        </p:spPr>
        <p:txBody>
          <a:bodyPr vert="eaVert"/>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pPr>
              <a:defRPr/>
            </a:pPr>
            <a:endParaRPr lang="en-US"/>
          </a:p>
        </p:txBody>
      </p:sp>
      <p:sp>
        <p:nvSpPr>
          <p:cNvPr id="5" name="Jaluse kohatäide 4"/>
          <p:cNvSpPr>
            <a:spLocks noGrp="1"/>
          </p:cNvSpPr>
          <p:nvPr>
            <p:ph type="ftr" sz="quarter" idx="11"/>
          </p:nvPr>
        </p:nvSpPr>
        <p:spPr/>
        <p:txBody>
          <a:bodyPr/>
          <a:lstStyle/>
          <a:p>
            <a:pPr>
              <a:defRPr/>
            </a:pPr>
            <a:r>
              <a:rPr lang="et-EE" smtClean="0"/>
              <a:t>Hille Voolaid</a:t>
            </a:r>
            <a:endParaRPr lang="et-EE"/>
          </a:p>
        </p:txBody>
      </p:sp>
      <p:sp>
        <p:nvSpPr>
          <p:cNvPr id="6" name="Slaidinumbri kohatäide 5"/>
          <p:cNvSpPr>
            <a:spLocks noGrp="1"/>
          </p:cNvSpPr>
          <p:nvPr>
            <p:ph type="sldNum" sz="quarter" idx="12"/>
          </p:nvPr>
        </p:nvSpPr>
        <p:spPr/>
        <p:txBody>
          <a:bodyPr/>
          <a:lstStyle/>
          <a:p>
            <a:pPr>
              <a:defRPr/>
            </a:pPr>
            <a:fld id="{9B2755E0-2A59-4FB0-A46F-2298EAEB9EB0}" type="slidenum">
              <a:rPr lang="en-US" smtClean="0"/>
              <a:pPr>
                <a:defRPr/>
              </a:pPr>
              <a:t>‹#›</a:t>
            </a:fld>
            <a:endParaRPr lang="en-US"/>
          </a:p>
        </p:txBody>
      </p:sp>
    </p:spTree>
    <p:extLst>
      <p:ext uri="{BB962C8B-B14F-4D97-AF65-F5344CB8AC3E}">
        <p14:creationId xmlns:p14="http://schemas.microsoft.com/office/powerpoint/2010/main" val="2872542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_3lõvi_E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068503" y="2508121"/>
            <a:ext cx="7368292" cy="1800000"/>
          </a:xfrm>
          <a:prstGeom prst="rect">
            <a:avLst/>
          </a:prstGeom>
        </p:spPr>
        <p:txBody>
          <a:bodyPr tIns="86400" anchor="ctr" anchorCtr="0"/>
          <a:lstStyle>
            <a:lvl1pPr algn="l">
              <a:defRPr sz="4452"/>
            </a:lvl1pPr>
          </a:lstStyle>
          <a:p>
            <a:r>
              <a:rPr lang="en-US" dirty="0" err="1" smtClean="0"/>
              <a:t>Esitlusslaidide</a:t>
            </a:r>
            <a:r>
              <a:rPr lang="en-US" dirty="0" smtClean="0"/>
              <a:t> </a:t>
            </a:r>
            <a:r>
              <a:rPr lang="et-EE" dirty="0" smtClean="0"/>
              <a:t>pealkiri</a:t>
            </a:r>
            <a:endParaRPr lang="en-US" dirty="0"/>
          </a:p>
        </p:txBody>
      </p:sp>
      <p:sp>
        <p:nvSpPr>
          <p:cNvPr id="3" name="Subtitle 2"/>
          <p:cNvSpPr>
            <a:spLocks noGrp="1"/>
          </p:cNvSpPr>
          <p:nvPr>
            <p:ph type="subTitle" idx="1" hasCustomPrompt="1"/>
          </p:nvPr>
        </p:nvSpPr>
        <p:spPr>
          <a:xfrm>
            <a:off x="1068503" y="4636466"/>
            <a:ext cx="7368292" cy="1728000"/>
          </a:xfrm>
          <a:prstGeom prst="rect">
            <a:avLst/>
          </a:prstGeom>
        </p:spPr>
        <p:txBody>
          <a:bodyPr/>
          <a:lstStyle>
            <a:lvl1pPr marL="0" indent="0" algn="l">
              <a:spcAft>
                <a:spcPts val="0"/>
              </a:spcAft>
              <a:buNone/>
              <a:defRPr sz="2031" b="0"/>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8" name="Picture 7" descr="haridusmin_3lovi_est.png"/>
          <p:cNvPicPr>
            <a:picLocks noChangeAspect="1"/>
          </p:cNvPicPr>
          <p:nvPr userDrawn="1"/>
        </p:nvPicPr>
        <p:blipFill>
          <a:blip r:embed="rId2" cstate="print"/>
          <a:stretch>
            <a:fillRect/>
          </a:stretch>
        </p:blipFill>
        <p:spPr>
          <a:xfrm>
            <a:off x="337422" y="228012"/>
            <a:ext cx="2706406" cy="1463076"/>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68173" y="228012"/>
            <a:ext cx="1089192" cy="1504591"/>
          </a:xfrm>
          <a:prstGeom prst="rect">
            <a:avLst/>
          </a:prstGeom>
        </p:spPr>
      </p:pic>
    </p:spTree>
    <p:extLst>
      <p:ext uri="{BB962C8B-B14F-4D97-AF65-F5344CB8AC3E}">
        <p14:creationId xmlns:p14="http://schemas.microsoft.com/office/powerpoint/2010/main" val="152981047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_3lõvi_EN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068503" y="2508121"/>
            <a:ext cx="7368292" cy="1800000"/>
          </a:xfrm>
          <a:prstGeom prst="rect">
            <a:avLst/>
          </a:prstGeom>
        </p:spPr>
        <p:txBody>
          <a:bodyPr tIns="86400" anchor="ctr" anchorCtr="0"/>
          <a:lstStyle>
            <a:lvl1pPr algn="l">
              <a:defRPr sz="4452" baseline="0"/>
            </a:lvl1pPr>
          </a:lstStyle>
          <a:p>
            <a:r>
              <a:rPr lang="et-EE" dirty="0" err="1" smtClean="0"/>
              <a:t>Title</a:t>
            </a:r>
            <a:r>
              <a:rPr lang="et-EE" dirty="0" smtClean="0"/>
              <a:t> </a:t>
            </a:r>
            <a:r>
              <a:rPr lang="et-EE" dirty="0" err="1" smtClean="0"/>
              <a:t>of</a:t>
            </a:r>
            <a:r>
              <a:rPr lang="et-EE" dirty="0" smtClean="0"/>
              <a:t> </a:t>
            </a:r>
            <a:r>
              <a:rPr lang="et-EE" dirty="0" err="1" smtClean="0"/>
              <a:t>the</a:t>
            </a:r>
            <a:r>
              <a:rPr lang="et-EE" dirty="0" smtClean="0"/>
              <a:t> </a:t>
            </a:r>
            <a:r>
              <a:rPr lang="et-EE" dirty="0" err="1" smtClean="0"/>
              <a:t>Presentation</a:t>
            </a:r>
            <a:endParaRPr lang="en-US" dirty="0"/>
          </a:p>
        </p:txBody>
      </p:sp>
      <p:sp>
        <p:nvSpPr>
          <p:cNvPr id="3" name="Subtitle 2"/>
          <p:cNvSpPr>
            <a:spLocks noGrp="1"/>
          </p:cNvSpPr>
          <p:nvPr>
            <p:ph type="subTitle" idx="1" hasCustomPrompt="1"/>
          </p:nvPr>
        </p:nvSpPr>
        <p:spPr>
          <a:xfrm>
            <a:off x="1068503" y="4636466"/>
            <a:ext cx="7368292" cy="1728000"/>
          </a:xfrm>
          <a:prstGeom prst="rect">
            <a:avLst/>
          </a:prstGeom>
        </p:spPr>
        <p:txBody>
          <a:bodyPr/>
          <a:lstStyle>
            <a:lvl1pPr marL="0" indent="0" algn="l">
              <a:spcAft>
                <a:spcPts val="0"/>
              </a:spcAft>
              <a:buNone/>
              <a:defRPr sz="2031" b="0" baseline="0"/>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err="1" smtClean="0"/>
              <a:t>Forename</a:t>
            </a:r>
            <a:r>
              <a:rPr lang="et-EE" dirty="0" smtClean="0"/>
              <a:t> </a:t>
            </a:r>
            <a:r>
              <a:rPr lang="et-EE" dirty="0" err="1" smtClean="0"/>
              <a:t>Surname</a:t>
            </a:r>
            <a:endParaRPr lang="et-EE" dirty="0" smtClean="0"/>
          </a:p>
          <a:p>
            <a:r>
              <a:rPr lang="et-EE" dirty="0" err="1" smtClean="0"/>
              <a:t>Name</a:t>
            </a:r>
            <a:r>
              <a:rPr lang="et-EE" dirty="0" smtClean="0"/>
              <a:t> </a:t>
            </a:r>
            <a:r>
              <a:rPr lang="et-EE" dirty="0" err="1" smtClean="0"/>
              <a:t>of</a:t>
            </a:r>
            <a:r>
              <a:rPr lang="et-EE" dirty="0" smtClean="0"/>
              <a:t> </a:t>
            </a:r>
            <a:r>
              <a:rPr lang="et-EE" dirty="0" err="1" smtClean="0"/>
              <a:t>Institution</a:t>
            </a:r>
            <a:r>
              <a:rPr lang="et-EE" dirty="0" smtClean="0"/>
              <a:t>/ </a:t>
            </a:r>
            <a:r>
              <a:rPr lang="et-EE" dirty="0" err="1" smtClean="0"/>
              <a:t>Name</a:t>
            </a:r>
            <a:r>
              <a:rPr lang="et-EE" dirty="0" smtClean="0"/>
              <a:t> </a:t>
            </a:r>
            <a:r>
              <a:rPr lang="et-EE" dirty="0" err="1" smtClean="0"/>
              <a:t>of</a:t>
            </a:r>
            <a:r>
              <a:rPr lang="et-EE" dirty="0" smtClean="0"/>
              <a:t> </a:t>
            </a:r>
            <a:r>
              <a:rPr lang="et-EE" dirty="0" err="1" smtClean="0"/>
              <a:t>Occupation</a:t>
            </a:r>
            <a:endParaRPr lang="et-EE" dirty="0" smtClean="0"/>
          </a:p>
          <a:p>
            <a:endParaRPr lang="et-EE" dirty="0" smtClean="0"/>
          </a:p>
          <a:p>
            <a:r>
              <a:rPr lang="et-EE" dirty="0" smtClean="0"/>
              <a:t>14.12.2013</a:t>
            </a:r>
            <a:endParaRPr lang="en-US" dirty="0"/>
          </a:p>
        </p:txBody>
      </p:sp>
      <p:pic>
        <p:nvPicPr>
          <p:cNvPr id="6" name="Picture 5" descr="haridusmin_3lovi_eng.png"/>
          <p:cNvPicPr>
            <a:picLocks noChangeAspect="1"/>
          </p:cNvPicPr>
          <p:nvPr userDrawn="1"/>
        </p:nvPicPr>
        <p:blipFill>
          <a:blip r:embed="rId2" cstate="print"/>
          <a:stretch>
            <a:fillRect/>
          </a:stretch>
        </p:blipFill>
        <p:spPr>
          <a:xfrm>
            <a:off x="337422" y="228012"/>
            <a:ext cx="2706406" cy="1463076"/>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11930" y="138060"/>
            <a:ext cx="1124865" cy="1553869"/>
          </a:xfrm>
          <a:prstGeom prst="rect">
            <a:avLst/>
          </a:prstGeom>
        </p:spPr>
      </p:pic>
    </p:spTree>
    <p:extLst>
      <p:ext uri="{BB962C8B-B14F-4D97-AF65-F5344CB8AC3E}">
        <p14:creationId xmlns:p14="http://schemas.microsoft.com/office/powerpoint/2010/main" val="4197283978"/>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_riigivapp_EST">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800538"/>
            <a:ext cx="8999538" cy="5040000"/>
          </a:xfrm>
          <a:prstGeom prst="rect">
            <a:avLst/>
          </a:prstGeom>
          <a:blipFill>
            <a:blip r:embed="rId3"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068503" y="2508121"/>
            <a:ext cx="7368292" cy="1800000"/>
          </a:xfrm>
          <a:prstGeom prst="rect">
            <a:avLst/>
          </a:prstGeom>
        </p:spPr>
        <p:txBody>
          <a:bodyPr tIns="86400" anchor="ctr" anchorCtr="0"/>
          <a:lstStyle>
            <a:lvl1pPr algn="l">
              <a:defRPr sz="4452">
                <a:solidFill>
                  <a:schemeClr val="bg1"/>
                </a:solidFill>
              </a:defRPr>
            </a:lvl1pPr>
          </a:lstStyle>
          <a:p>
            <a:r>
              <a:rPr lang="en-US" dirty="0" err="1" smtClean="0"/>
              <a:t>Esitlusslaidide</a:t>
            </a:r>
            <a:r>
              <a:rPr lang="en-US" dirty="0" smtClean="0"/>
              <a:t> </a:t>
            </a:r>
            <a:r>
              <a:rPr lang="et-EE" dirty="0" smtClean="0"/>
              <a:t>pealkiri</a:t>
            </a:r>
            <a:endParaRPr lang="en-US" dirty="0"/>
          </a:p>
        </p:txBody>
      </p:sp>
      <p:sp>
        <p:nvSpPr>
          <p:cNvPr id="10" name="Subtitle 2"/>
          <p:cNvSpPr>
            <a:spLocks noGrp="1"/>
          </p:cNvSpPr>
          <p:nvPr>
            <p:ph type="subTitle" idx="1" hasCustomPrompt="1"/>
          </p:nvPr>
        </p:nvSpPr>
        <p:spPr>
          <a:xfrm>
            <a:off x="1068503" y="4636466"/>
            <a:ext cx="7368292" cy="1728000"/>
          </a:xfrm>
          <a:prstGeom prst="rect">
            <a:avLst/>
          </a:prstGeom>
        </p:spPr>
        <p:txBody>
          <a:bodyPr/>
          <a:lstStyle>
            <a:lvl1pPr marL="0" indent="0" algn="l">
              <a:spcAft>
                <a:spcPts val="0"/>
              </a:spcAft>
              <a:buNone/>
              <a:defRPr sz="2031" b="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8" name="Picture 7" descr="haridusmin_vapp_est_black.png"/>
          <p:cNvPicPr>
            <a:picLocks noChangeAspect="1"/>
          </p:cNvPicPr>
          <p:nvPr userDrawn="1"/>
        </p:nvPicPr>
        <p:blipFill>
          <a:blip r:embed="rId4" cstate="print"/>
          <a:stretch>
            <a:fillRect/>
          </a:stretch>
        </p:blipFill>
        <p:spPr>
          <a:xfrm>
            <a:off x="337422" y="406621"/>
            <a:ext cx="2716347" cy="1193262"/>
          </a:xfrm>
          <a:prstGeom prst="rect">
            <a:avLst/>
          </a:prstGeom>
        </p:spPr>
      </p:pic>
      <p:pic>
        <p:nvPicPr>
          <p:cNvPr id="3" name="Picture 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311930" y="58740"/>
            <a:ext cx="1124865" cy="1553869"/>
          </a:xfrm>
          <a:prstGeom prst="rect">
            <a:avLst/>
          </a:prstGeom>
        </p:spPr>
      </p:pic>
    </p:spTree>
    <p:extLst>
      <p:ext uri="{BB962C8B-B14F-4D97-AF65-F5344CB8AC3E}">
        <p14:creationId xmlns:p14="http://schemas.microsoft.com/office/powerpoint/2010/main" val="424370363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_riigivapp_ENG">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800538"/>
            <a:ext cx="8999538" cy="5040000"/>
          </a:xfrm>
          <a:prstGeom prst="rect">
            <a:avLst/>
          </a:prstGeom>
          <a:blipFill>
            <a:blip r:embed="rId3"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068503" y="2508121"/>
            <a:ext cx="7368292" cy="1800000"/>
          </a:xfrm>
          <a:prstGeom prst="rect">
            <a:avLst/>
          </a:prstGeom>
        </p:spPr>
        <p:txBody>
          <a:bodyPr tIns="86400" anchor="ctr" anchorCtr="0"/>
          <a:lstStyle>
            <a:lvl1pPr algn="l">
              <a:defRPr sz="4452">
                <a:solidFill>
                  <a:schemeClr val="bg1"/>
                </a:solidFill>
              </a:defRPr>
            </a:lvl1pPr>
          </a:lstStyle>
          <a:p>
            <a:r>
              <a:rPr lang="et-EE" dirty="0" err="1" smtClean="0"/>
              <a:t>Title</a:t>
            </a:r>
            <a:r>
              <a:rPr lang="et-EE" dirty="0" smtClean="0"/>
              <a:t> </a:t>
            </a:r>
            <a:r>
              <a:rPr lang="et-EE" dirty="0" err="1" smtClean="0"/>
              <a:t>of</a:t>
            </a:r>
            <a:r>
              <a:rPr lang="et-EE" dirty="0" smtClean="0"/>
              <a:t> </a:t>
            </a:r>
            <a:r>
              <a:rPr lang="et-EE" dirty="0" err="1" smtClean="0"/>
              <a:t>the</a:t>
            </a:r>
            <a:r>
              <a:rPr lang="et-EE" dirty="0" smtClean="0"/>
              <a:t> </a:t>
            </a:r>
            <a:r>
              <a:rPr lang="et-EE" dirty="0" err="1" smtClean="0"/>
              <a:t>Presentation</a:t>
            </a:r>
            <a:endParaRPr lang="en-US" dirty="0"/>
          </a:p>
        </p:txBody>
      </p:sp>
      <p:sp>
        <p:nvSpPr>
          <p:cNvPr id="10" name="Subtitle 2"/>
          <p:cNvSpPr>
            <a:spLocks noGrp="1"/>
          </p:cNvSpPr>
          <p:nvPr>
            <p:ph type="subTitle" idx="1" hasCustomPrompt="1"/>
          </p:nvPr>
        </p:nvSpPr>
        <p:spPr>
          <a:xfrm>
            <a:off x="1068503" y="4636466"/>
            <a:ext cx="7368292" cy="1728000"/>
          </a:xfrm>
          <a:prstGeom prst="rect">
            <a:avLst/>
          </a:prstGeom>
        </p:spPr>
        <p:txBody>
          <a:bodyPr/>
          <a:lstStyle>
            <a:lvl1pPr marL="0" indent="0" algn="l">
              <a:spcAft>
                <a:spcPts val="0"/>
              </a:spcAft>
              <a:buNone/>
              <a:defRPr sz="2031" b="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err="1" smtClean="0"/>
              <a:t>Forename</a:t>
            </a:r>
            <a:r>
              <a:rPr lang="et-EE" dirty="0" smtClean="0"/>
              <a:t> </a:t>
            </a:r>
            <a:r>
              <a:rPr lang="et-EE" dirty="0" err="1" smtClean="0"/>
              <a:t>Surname</a:t>
            </a:r>
            <a:endParaRPr lang="et-EE" dirty="0" smtClean="0"/>
          </a:p>
          <a:p>
            <a:r>
              <a:rPr lang="et-EE" dirty="0" err="1" smtClean="0"/>
              <a:t>Name</a:t>
            </a:r>
            <a:r>
              <a:rPr lang="et-EE" dirty="0" smtClean="0"/>
              <a:t> </a:t>
            </a:r>
            <a:r>
              <a:rPr lang="et-EE" dirty="0" err="1" smtClean="0"/>
              <a:t>of</a:t>
            </a:r>
            <a:r>
              <a:rPr lang="et-EE" dirty="0" smtClean="0"/>
              <a:t> </a:t>
            </a:r>
            <a:r>
              <a:rPr lang="et-EE" dirty="0" err="1" smtClean="0"/>
              <a:t>Institution</a:t>
            </a:r>
            <a:r>
              <a:rPr lang="et-EE" dirty="0" smtClean="0"/>
              <a:t>/ </a:t>
            </a:r>
            <a:r>
              <a:rPr lang="et-EE" dirty="0" err="1" smtClean="0"/>
              <a:t>Name</a:t>
            </a:r>
            <a:r>
              <a:rPr lang="et-EE" dirty="0" smtClean="0"/>
              <a:t> </a:t>
            </a:r>
            <a:r>
              <a:rPr lang="et-EE" dirty="0" err="1" smtClean="0"/>
              <a:t>of</a:t>
            </a:r>
            <a:r>
              <a:rPr lang="et-EE" dirty="0" smtClean="0"/>
              <a:t> </a:t>
            </a:r>
            <a:r>
              <a:rPr lang="et-EE" dirty="0" err="1" smtClean="0"/>
              <a:t>Occupation</a:t>
            </a:r>
            <a:endParaRPr lang="et-EE" dirty="0" smtClean="0"/>
          </a:p>
          <a:p>
            <a:endParaRPr lang="et-EE" dirty="0" smtClean="0"/>
          </a:p>
          <a:p>
            <a:r>
              <a:rPr lang="et-EE" dirty="0" smtClean="0"/>
              <a:t>14.12.2013</a:t>
            </a:r>
            <a:endParaRPr lang="en-US" dirty="0"/>
          </a:p>
        </p:txBody>
      </p:sp>
      <p:pic>
        <p:nvPicPr>
          <p:cNvPr id="11" name="Picture 10" descr="haridusmin_vapp_eng_black.png"/>
          <p:cNvPicPr>
            <a:picLocks noChangeAspect="1"/>
          </p:cNvPicPr>
          <p:nvPr userDrawn="1"/>
        </p:nvPicPr>
        <p:blipFill>
          <a:blip r:embed="rId4" cstate="print"/>
          <a:stretch>
            <a:fillRect/>
          </a:stretch>
        </p:blipFill>
        <p:spPr>
          <a:xfrm>
            <a:off x="337422" y="406621"/>
            <a:ext cx="2716347" cy="1193262"/>
          </a:xfrm>
          <a:prstGeom prst="rect">
            <a:avLst/>
          </a:prstGeom>
        </p:spPr>
      </p:pic>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424417" y="220339"/>
            <a:ext cx="1125939" cy="1555352"/>
          </a:xfrm>
          <a:prstGeom prst="rect">
            <a:avLst/>
          </a:prstGeom>
        </p:spPr>
      </p:pic>
    </p:spTree>
    <p:extLst>
      <p:ext uri="{BB962C8B-B14F-4D97-AF65-F5344CB8AC3E}">
        <p14:creationId xmlns:p14="http://schemas.microsoft.com/office/powerpoint/2010/main" val="1391232896"/>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1"/>
            <a:ext cx="7920000" cy="1080000"/>
          </a:xfrm>
          <a:prstGeom prst="rect">
            <a:avLst/>
          </a:prstGeom>
        </p:spPr>
        <p:txBody>
          <a:bodyPr tIns="54000" anchor="t" anchorCtr="0"/>
          <a:lstStyle>
            <a:lvl1pPr>
              <a:defRPr sz="2812"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40" y="1768475"/>
            <a:ext cx="7920000" cy="4513263"/>
          </a:xfrm>
          <a:prstGeom prst="rect">
            <a:avLst/>
          </a:prstGeom>
        </p:spPr>
        <p:txBody>
          <a:bodyPr/>
          <a:lstStyle>
            <a:lvl1pPr marL="0" indent="0">
              <a:spcAft>
                <a:spcPts val="625"/>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t-EE" smtClean="0"/>
              <a:t>Redigeeri juhtslaidi tekstilaade</a:t>
            </a:r>
          </a:p>
        </p:txBody>
      </p:sp>
    </p:spTree>
    <p:extLst>
      <p:ext uri="{BB962C8B-B14F-4D97-AF65-F5344CB8AC3E}">
        <p14:creationId xmlns:p14="http://schemas.microsoft.com/office/powerpoint/2010/main" val="1392215210"/>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1"/>
            <a:ext cx="7920000" cy="1080000"/>
          </a:xfrm>
          <a:prstGeom prst="rect">
            <a:avLst/>
          </a:prstGeom>
        </p:spPr>
        <p:txBody>
          <a:bodyPr tIns="54000" anchor="t" anchorCtr="0"/>
          <a:lstStyle>
            <a:lvl1pPr>
              <a:defRPr sz="2812"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40" y="1768475"/>
            <a:ext cx="7920000" cy="4513263"/>
          </a:xfrm>
          <a:prstGeom prst="rect">
            <a:avLst/>
          </a:prstGeom>
        </p:spPr>
        <p:txBody>
          <a:bodyPr/>
          <a:lstStyle>
            <a:lvl1pPr marL="337435" indent="-253076">
              <a:spcAft>
                <a:spcPts val="625"/>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t-EE" smtClean="0"/>
              <a:t>Redigeeri juhtslaidi tekstilaade</a:t>
            </a:r>
          </a:p>
        </p:txBody>
      </p:sp>
    </p:spTree>
    <p:extLst>
      <p:ext uri="{BB962C8B-B14F-4D97-AF65-F5344CB8AC3E}">
        <p14:creationId xmlns:p14="http://schemas.microsoft.com/office/powerpoint/2010/main" val="2378476712"/>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aks sisu">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06499" y="1595344"/>
            <a:ext cx="3933753" cy="4514554"/>
          </a:xfrm>
          <a:prstGeom prst="rect">
            <a:avLst/>
          </a:prstGeom>
        </p:spPr>
        <p:txBody>
          <a:bodyPr/>
          <a:lstStyle>
            <a:lvl1pPr>
              <a:defRPr sz="2187"/>
            </a:lvl1pPr>
            <a:lvl2pPr>
              <a:defRPr sz="1875"/>
            </a:lvl2pPr>
            <a:lvl3pPr>
              <a:defRPr sz="1562"/>
            </a:lvl3pPr>
            <a:lvl4pPr>
              <a:defRPr sz="1406"/>
            </a:lvl4pPr>
            <a:lvl5pPr>
              <a:defRPr sz="1406"/>
            </a:lvl5pPr>
            <a:lvl6pPr>
              <a:defRPr sz="1406"/>
            </a:lvl6pPr>
            <a:lvl7pPr>
              <a:defRPr sz="1406"/>
            </a:lvl7pPr>
            <a:lvl8pPr>
              <a:defRPr sz="1406"/>
            </a:lvl8pPr>
            <a:lvl9pPr>
              <a:defRPr sz="1406"/>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dirty="0"/>
          </a:p>
        </p:txBody>
      </p:sp>
      <p:sp>
        <p:nvSpPr>
          <p:cNvPr id="4" name="Content Placeholder 3"/>
          <p:cNvSpPr>
            <a:spLocks noGrp="1"/>
          </p:cNvSpPr>
          <p:nvPr>
            <p:ph sz="half" idx="2"/>
          </p:nvPr>
        </p:nvSpPr>
        <p:spPr>
          <a:xfrm>
            <a:off x="4559287" y="1595344"/>
            <a:ext cx="3989994" cy="4514554"/>
          </a:xfrm>
          <a:prstGeom prst="rect">
            <a:avLst/>
          </a:prstGeom>
        </p:spPr>
        <p:txBody>
          <a:bodyPr/>
          <a:lstStyle>
            <a:lvl1pPr>
              <a:defRPr sz="2187"/>
            </a:lvl1pPr>
            <a:lvl2pPr>
              <a:defRPr sz="1875"/>
            </a:lvl2pPr>
            <a:lvl3pPr>
              <a:defRPr sz="1562"/>
            </a:lvl3pPr>
            <a:lvl4pPr>
              <a:defRPr sz="1406"/>
            </a:lvl4pPr>
            <a:lvl5pPr>
              <a:defRPr sz="1406"/>
            </a:lvl5pPr>
            <a:lvl6pPr>
              <a:defRPr sz="1406"/>
            </a:lvl6pPr>
            <a:lvl7pPr>
              <a:defRPr sz="1406"/>
            </a:lvl7pPr>
            <a:lvl8pPr>
              <a:defRPr sz="1406"/>
            </a:lvl8pPr>
            <a:lvl9pPr>
              <a:defRPr sz="1406"/>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9" name="Title 1"/>
          <p:cNvSpPr>
            <a:spLocks noGrp="1"/>
          </p:cNvSpPr>
          <p:nvPr>
            <p:ph type="title" hasCustomPrompt="1"/>
          </p:nvPr>
        </p:nvSpPr>
        <p:spPr>
          <a:xfrm>
            <a:off x="503237" y="540001"/>
            <a:ext cx="7920000" cy="1080000"/>
          </a:xfrm>
          <a:prstGeom prst="rect">
            <a:avLst/>
          </a:prstGeom>
        </p:spPr>
        <p:txBody>
          <a:bodyPr tIns="54000" anchor="t" anchorCtr="0"/>
          <a:lstStyle>
            <a:lvl1pPr>
              <a:defRPr sz="2812"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Tree>
    <p:extLst>
      <p:ext uri="{BB962C8B-B14F-4D97-AF65-F5344CB8AC3E}">
        <p14:creationId xmlns:p14="http://schemas.microsoft.com/office/powerpoint/2010/main" val="34162656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ahepealkirja slaid">
    <p:spTree>
      <p:nvGrpSpPr>
        <p:cNvPr id="1" name=""/>
        <p:cNvGrpSpPr/>
        <p:nvPr/>
      </p:nvGrpSpPr>
      <p:grpSpPr>
        <a:xfrm>
          <a:off x="0" y="0"/>
          <a:ext cx="0" cy="0"/>
          <a:chOff x="0" y="0"/>
          <a:chExt cx="0" cy="0"/>
        </a:xfrm>
      </p:grpSpPr>
      <p:sp>
        <p:nvSpPr>
          <p:cNvPr id="3" name="Rectangle 2"/>
          <p:cNvSpPr/>
          <p:nvPr userDrawn="1"/>
        </p:nvSpPr>
        <p:spPr bwMode="auto">
          <a:xfrm>
            <a:off x="0" y="1"/>
            <a:ext cx="8999538" cy="6840538"/>
          </a:xfrm>
          <a:prstGeom prst="rect">
            <a:avLst/>
          </a:prstGeom>
          <a:blipFill>
            <a:blip r:embed="rId2"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2" name="Title 1"/>
          <p:cNvSpPr>
            <a:spLocks noGrp="1"/>
          </p:cNvSpPr>
          <p:nvPr>
            <p:ph type="title" hasCustomPrompt="1"/>
          </p:nvPr>
        </p:nvSpPr>
        <p:spPr>
          <a:xfrm>
            <a:off x="450101" y="2736158"/>
            <a:ext cx="8099336" cy="1141206"/>
          </a:xfrm>
          <a:prstGeom prst="rect">
            <a:avLst/>
          </a:prstGeom>
        </p:spPr>
        <p:txBody>
          <a:bodyPr/>
          <a:lstStyle>
            <a:lvl1pPr>
              <a:defRPr>
                <a:solidFill>
                  <a:schemeClr val="bg1"/>
                </a:solidFill>
              </a:defRPr>
            </a:lvl1pPr>
          </a:lstStyle>
          <a:p>
            <a:r>
              <a:rPr lang="et-EE" dirty="0" smtClean="0"/>
              <a:t>Vahepealkiri</a:t>
            </a:r>
            <a:endParaRPr lang="et-EE" dirty="0"/>
          </a:p>
        </p:txBody>
      </p:sp>
    </p:spTree>
    <p:extLst>
      <p:ext uri="{BB962C8B-B14F-4D97-AF65-F5344CB8AC3E}">
        <p14:creationId xmlns:p14="http://schemas.microsoft.com/office/powerpoint/2010/main" val="2019050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idx="1"/>
          </p:nvPr>
        </p:nvSpPr>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10"/>
          </p:nvPr>
        </p:nvSpPr>
        <p:spPr/>
        <p:txBody>
          <a:bodyPr/>
          <a:lstStyle/>
          <a:p>
            <a:pPr defTabSz="449976" fontAlgn="base">
              <a:spcBef>
                <a:spcPct val="0"/>
              </a:spcBef>
              <a:spcAft>
                <a:spcPct val="0"/>
              </a:spcAft>
              <a:defRPr/>
            </a:pPr>
            <a:endParaRPr lang="en-US"/>
          </a:p>
        </p:txBody>
      </p:sp>
      <p:sp>
        <p:nvSpPr>
          <p:cNvPr id="5" name="Jaluse kohatäide 4"/>
          <p:cNvSpPr>
            <a:spLocks noGrp="1"/>
          </p:cNvSpPr>
          <p:nvPr>
            <p:ph type="ftr" sz="quarter" idx="11"/>
          </p:nvPr>
        </p:nvSpPr>
        <p:spPr/>
        <p:txBody>
          <a:bodyPr/>
          <a:lstStyle/>
          <a:p>
            <a:pPr defTabSz="449976" fontAlgn="base">
              <a:spcBef>
                <a:spcPct val="0"/>
              </a:spcBef>
              <a:spcAft>
                <a:spcPct val="0"/>
              </a:spcAft>
              <a:defRPr/>
            </a:pPr>
            <a:r>
              <a:rPr lang="et-EE" smtClean="0"/>
              <a:t>Hille Voolaid</a:t>
            </a:r>
            <a:endParaRPr lang="et-EE"/>
          </a:p>
        </p:txBody>
      </p:sp>
      <p:sp>
        <p:nvSpPr>
          <p:cNvPr id="6" name="Slaidinumbri kohatäide 5"/>
          <p:cNvSpPr>
            <a:spLocks noGrp="1"/>
          </p:cNvSpPr>
          <p:nvPr>
            <p:ph type="sldNum" sz="quarter" idx="12"/>
          </p:nvPr>
        </p:nvSpPr>
        <p:spPr/>
        <p:txBody>
          <a:bodyPr/>
          <a:lstStyle/>
          <a:p>
            <a:pPr defTabSz="449976" fontAlgn="base">
              <a:spcBef>
                <a:spcPct val="0"/>
              </a:spcBef>
              <a:spcAft>
                <a:spcPct val="0"/>
              </a:spcAft>
              <a:defRPr/>
            </a:pPr>
            <a:fld id="{951DD46F-03F1-44F5-BD14-46E10F8DCB6C}" type="slidenum">
              <a:rPr lang="en-US" smtClean="0">
                <a:ea typeface="ＭＳ Ｐゴシック" panose="020B0600070205080204" pitchFamily="34" charset="-128"/>
              </a:rPr>
              <a:pPr defTabSz="449976" fontAlgn="base">
                <a:spcBef>
                  <a:spcPct val="0"/>
                </a:spcBef>
                <a:spcAft>
                  <a:spcPct val="0"/>
                </a:spcAft>
                <a:defRPr/>
              </a:pPr>
              <a:t>‹#›</a:t>
            </a:fld>
            <a:endParaRPr lang="en-US">
              <a:ea typeface="ＭＳ Ｐゴシック" panose="020B0600070205080204" pitchFamily="34" charset="-128"/>
            </a:endParaRPr>
          </a:p>
        </p:txBody>
      </p:sp>
    </p:spTree>
    <p:extLst>
      <p:ext uri="{BB962C8B-B14F-4D97-AF65-F5344CB8AC3E}">
        <p14:creationId xmlns:p14="http://schemas.microsoft.com/office/powerpoint/2010/main" val="28407214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meslaid">
    <p:bg>
      <p:bgPr>
        <a:solidFill>
          <a:schemeClr val="tx1">
            <a:lumMod val="85000"/>
            <a:lumOff val="15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09969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_End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068503" y="2904074"/>
            <a:ext cx="7200000" cy="972269"/>
          </a:xfrm>
          <a:prstGeom prst="rect">
            <a:avLst/>
          </a:prstGeom>
        </p:spPr>
        <p:txBody>
          <a:bodyPr tIns="86400" anchor="ctr" anchorCtr="0"/>
          <a:lstStyle>
            <a:lvl1pPr algn="l">
              <a:defRPr sz="4452"/>
            </a:lvl1pPr>
          </a:lstStyle>
          <a:p>
            <a:r>
              <a:rPr lang="et-EE" dirty="0" smtClean="0"/>
              <a:t>Aitäh!</a:t>
            </a:r>
            <a:endParaRPr lang="en-US" dirty="0"/>
          </a:p>
        </p:txBody>
      </p:sp>
      <p:sp>
        <p:nvSpPr>
          <p:cNvPr id="8" name="Subtitle 2"/>
          <p:cNvSpPr>
            <a:spLocks noGrp="1"/>
          </p:cNvSpPr>
          <p:nvPr>
            <p:ph type="subTitle" idx="1" hasCustomPrompt="1"/>
          </p:nvPr>
        </p:nvSpPr>
        <p:spPr>
          <a:xfrm>
            <a:off x="1068503" y="4788491"/>
            <a:ext cx="7200000" cy="1728000"/>
          </a:xfrm>
          <a:prstGeom prst="rect">
            <a:avLst/>
          </a:prstGeom>
        </p:spPr>
        <p:txBody>
          <a:bodyPr/>
          <a:lstStyle>
            <a:lvl1pPr marL="0" indent="0" algn="l">
              <a:spcAft>
                <a:spcPts val="0"/>
              </a:spcAft>
              <a:buNone/>
              <a:defRPr sz="2031" b="0" baseline="0"/>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err="1" smtClean="0"/>
              <a:t>eesnimi@perenimi@amet.ee</a:t>
            </a:r>
            <a:endParaRPr lang="et-EE" dirty="0" smtClean="0"/>
          </a:p>
          <a:p>
            <a:r>
              <a:rPr lang="et-EE" dirty="0" smtClean="0"/>
              <a:t>telefon, </a:t>
            </a:r>
            <a:r>
              <a:rPr lang="et-EE" dirty="0" err="1" smtClean="0"/>
              <a:t>skype</a:t>
            </a:r>
            <a:r>
              <a:rPr lang="et-EE" dirty="0" smtClean="0"/>
              <a:t> vms</a:t>
            </a:r>
          </a:p>
          <a:p>
            <a:endParaRPr lang="et-EE" dirty="0" smtClean="0"/>
          </a:p>
        </p:txBody>
      </p:sp>
      <p:pic>
        <p:nvPicPr>
          <p:cNvPr id="10" name="Picture 9" descr="haridusmin_3lovi_est.png"/>
          <p:cNvPicPr>
            <a:picLocks noChangeAspect="1"/>
          </p:cNvPicPr>
          <p:nvPr userDrawn="1"/>
        </p:nvPicPr>
        <p:blipFill>
          <a:blip r:embed="rId2" cstate="print"/>
          <a:stretch>
            <a:fillRect/>
          </a:stretch>
        </p:blipFill>
        <p:spPr>
          <a:xfrm>
            <a:off x="337422" y="228012"/>
            <a:ext cx="2706406" cy="1463076"/>
          </a:xfrm>
          <a:prstGeom prst="rect">
            <a:avLst/>
          </a:prstGeom>
        </p:spPr>
      </p:pic>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68173" y="228012"/>
            <a:ext cx="1089192" cy="1504591"/>
          </a:xfrm>
          <a:prstGeom prst="rect">
            <a:avLst/>
          </a:prstGeom>
        </p:spPr>
      </p:pic>
    </p:spTree>
    <p:extLst>
      <p:ext uri="{BB962C8B-B14F-4D97-AF65-F5344CB8AC3E}">
        <p14:creationId xmlns:p14="http://schemas.microsoft.com/office/powerpoint/2010/main" val="312276046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nd slide_3lõvi_EST">
    <p:spTree>
      <p:nvGrpSpPr>
        <p:cNvPr id="1" name=""/>
        <p:cNvGrpSpPr/>
        <p:nvPr/>
      </p:nvGrpSpPr>
      <p:grpSpPr>
        <a:xfrm>
          <a:off x="0" y="0"/>
          <a:ext cx="0" cy="0"/>
          <a:chOff x="0" y="0"/>
          <a:chExt cx="0" cy="0"/>
        </a:xfrm>
      </p:grpSpPr>
      <p:sp>
        <p:nvSpPr>
          <p:cNvPr id="12" name="Title 1"/>
          <p:cNvSpPr>
            <a:spLocks noGrp="1"/>
          </p:cNvSpPr>
          <p:nvPr>
            <p:ph type="ctrTitle" hasCustomPrompt="1"/>
          </p:nvPr>
        </p:nvSpPr>
        <p:spPr>
          <a:xfrm>
            <a:off x="1068503" y="2904074"/>
            <a:ext cx="7200000" cy="972269"/>
          </a:xfrm>
          <a:prstGeom prst="rect">
            <a:avLst/>
          </a:prstGeom>
        </p:spPr>
        <p:txBody>
          <a:bodyPr tIns="86400" anchor="ctr" anchorCtr="0"/>
          <a:lstStyle>
            <a:lvl1pPr algn="l">
              <a:defRPr sz="4452"/>
            </a:lvl1pPr>
          </a:lstStyle>
          <a:p>
            <a:r>
              <a:rPr lang="et-EE" dirty="0" err="1" smtClean="0"/>
              <a:t>Thank</a:t>
            </a:r>
            <a:r>
              <a:rPr lang="et-EE" dirty="0" smtClean="0"/>
              <a:t> </a:t>
            </a:r>
            <a:r>
              <a:rPr lang="et-EE" dirty="0" err="1" smtClean="0"/>
              <a:t>You</a:t>
            </a:r>
            <a:r>
              <a:rPr lang="et-EE" dirty="0" smtClean="0"/>
              <a:t>!</a:t>
            </a:r>
            <a:endParaRPr lang="en-US" dirty="0"/>
          </a:p>
        </p:txBody>
      </p:sp>
      <p:sp>
        <p:nvSpPr>
          <p:cNvPr id="13" name="Subtitle 2"/>
          <p:cNvSpPr>
            <a:spLocks noGrp="1"/>
          </p:cNvSpPr>
          <p:nvPr>
            <p:ph type="subTitle" idx="1" hasCustomPrompt="1"/>
          </p:nvPr>
        </p:nvSpPr>
        <p:spPr>
          <a:xfrm>
            <a:off x="1068503" y="4788491"/>
            <a:ext cx="7200000" cy="1728000"/>
          </a:xfrm>
          <a:prstGeom prst="rect">
            <a:avLst/>
          </a:prstGeom>
        </p:spPr>
        <p:txBody>
          <a:bodyPr/>
          <a:lstStyle>
            <a:lvl1pPr marL="0" indent="0" algn="l">
              <a:spcAft>
                <a:spcPts val="0"/>
              </a:spcAft>
              <a:buNone/>
              <a:defRPr sz="2031" b="0" baseline="0"/>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err="1" smtClean="0"/>
              <a:t>Forename</a:t>
            </a:r>
            <a:r>
              <a:rPr lang="et-EE" dirty="0" smtClean="0"/>
              <a:t> </a:t>
            </a:r>
            <a:r>
              <a:rPr lang="et-EE" dirty="0" err="1" smtClean="0"/>
              <a:t>Surname</a:t>
            </a:r>
            <a:endParaRPr lang="et-EE" dirty="0" smtClean="0"/>
          </a:p>
          <a:p>
            <a:r>
              <a:rPr lang="et-EE" dirty="0" err="1" smtClean="0"/>
              <a:t>Forname.Surname@institution.ee</a:t>
            </a:r>
            <a:endParaRPr lang="et-EE" dirty="0" smtClean="0"/>
          </a:p>
          <a:p>
            <a:r>
              <a:rPr lang="et-EE" dirty="0" err="1" smtClean="0"/>
              <a:t>Phone</a:t>
            </a:r>
            <a:r>
              <a:rPr lang="et-EE" dirty="0" smtClean="0"/>
              <a:t>, </a:t>
            </a:r>
            <a:r>
              <a:rPr lang="et-EE" dirty="0" err="1" smtClean="0"/>
              <a:t>Skype</a:t>
            </a:r>
            <a:r>
              <a:rPr lang="et-EE" dirty="0" smtClean="0"/>
              <a:t>, </a:t>
            </a:r>
            <a:r>
              <a:rPr lang="et-EE" dirty="0" err="1" smtClean="0"/>
              <a:t>Facebook</a:t>
            </a:r>
            <a:r>
              <a:rPr lang="et-EE" dirty="0" smtClean="0"/>
              <a:t> </a:t>
            </a:r>
            <a:r>
              <a:rPr lang="et-EE" dirty="0" err="1" smtClean="0"/>
              <a:t>etc</a:t>
            </a:r>
            <a:r>
              <a:rPr lang="et-EE" dirty="0" smtClean="0"/>
              <a:t>.</a:t>
            </a:r>
          </a:p>
          <a:p>
            <a:endParaRPr lang="et-EE" dirty="0" smtClean="0"/>
          </a:p>
        </p:txBody>
      </p:sp>
      <p:pic>
        <p:nvPicPr>
          <p:cNvPr id="6" name="Picture 5" descr="haridusmin_3lovi_eng.png"/>
          <p:cNvPicPr>
            <a:picLocks noChangeAspect="1"/>
          </p:cNvPicPr>
          <p:nvPr userDrawn="1"/>
        </p:nvPicPr>
        <p:blipFill>
          <a:blip r:embed="rId2" cstate="print"/>
          <a:stretch>
            <a:fillRect/>
          </a:stretch>
        </p:blipFill>
        <p:spPr>
          <a:xfrm>
            <a:off x="337422" y="228012"/>
            <a:ext cx="2706406" cy="1463076"/>
          </a:xfrm>
          <a:prstGeom prst="rect">
            <a:avLst/>
          </a:prstGeom>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74471" y="48106"/>
            <a:ext cx="1294032" cy="1787553"/>
          </a:xfrm>
          <a:prstGeom prst="rect">
            <a:avLst/>
          </a:prstGeom>
        </p:spPr>
      </p:pic>
    </p:spTree>
    <p:extLst>
      <p:ext uri="{BB962C8B-B14F-4D97-AF65-F5344CB8AC3E}">
        <p14:creationId xmlns:p14="http://schemas.microsoft.com/office/powerpoint/2010/main" val="3164757963"/>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_riigivapp_EST">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800538"/>
            <a:ext cx="8999538" cy="5040000"/>
          </a:xfrm>
          <a:prstGeom prst="rect">
            <a:avLst/>
          </a:prstGeom>
          <a:blipFill>
            <a:blip r:embed="rId3"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8" name="Title 1"/>
          <p:cNvSpPr>
            <a:spLocks noGrp="1"/>
          </p:cNvSpPr>
          <p:nvPr>
            <p:ph type="ctrTitle" hasCustomPrompt="1"/>
          </p:nvPr>
        </p:nvSpPr>
        <p:spPr>
          <a:xfrm>
            <a:off x="1068503" y="2904074"/>
            <a:ext cx="7200000" cy="972269"/>
          </a:xfrm>
          <a:prstGeom prst="rect">
            <a:avLst/>
          </a:prstGeom>
        </p:spPr>
        <p:txBody>
          <a:bodyPr tIns="86400" anchor="ctr" anchorCtr="0"/>
          <a:lstStyle>
            <a:lvl1pPr algn="l">
              <a:defRPr sz="4452">
                <a:solidFill>
                  <a:schemeClr val="bg1"/>
                </a:solidFill>
              </a:defRPr>
            </a:lvl1pPr>
          </a:lstStyle>
          <a:p>
            <a:r>
              <a:rPr lang="et-EE" dirty="0" smtClean="0"/>
              <a:t>Aitäh!</a:t>
            </a:r>
            <a:endParaRPr lang="en-US" dirty="0"/>
          </a:p>
        </p:txBody>
      </p:sp>
      <p:sp>
        <p:nvSpPr>
          <p:cNvPr id="12" name="Subtitle 2"/>
          <p:cNvSpPr>
            <a:spLocks noGrp="1"/>
          </p:cNvSpPr>
          <p:nvPr>
            <p:ph type="subTitle" idx="1" hasCustomPrompt="1"/>
          </p:nvPr>
        </p:nvSpPr>
        <p:spPr>
          <a:xfrm>
            <a:off x="1068503" y="4788491"/>
            <a:ext cx="7200000" cy="1728000"/>
          </a:xfrm>
          <a:prstGeom prst="rect">
            <a:avLst/>
          </a:prstGeom>
        </p:spPr>
        <p:txBody>
          <a:bodyPr/>
          <a:lstStyle>
            <a:lvl1pPr marL="0" indent="0" algn="l">
              <a:spcAft>
                <a:spcPts val="0"/>
              </a:spcAft>
              <a:buNone/>
              <a:defRPr sz="2031" b="0" baseline="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err="1" smtClean="0"/>
              <a:t>eesnimi@perenimi@amet.ee</a:t>
            </a:r>
            <a:endParaRPr lang="et-EE" dirty="0" smtClean="0"/>
          </a:p>
          <a:p>
            <a:r>
              <a:rPr lang="et-EE" dirty="0" smtClean="0"/>
              <a:t>telefon, </a:t>
            </a:r>
            <a:r>
              <a:rPr lang="et-EE" dirty="0" err="1" smtClean="0"/>
              <a:t>skype</a:t>
            </a:r>
            <a:r>
              <a:rPr lang="et-EE" dirty="0" smtClean="0"/>
              <a:t> vms</a:t>
            </a:r>
          </a:p>
          <a:p>
            <a:endParaRPr lang="et-EE" dirty="0" smtClean="0"/>
          </a:p>
        </p:txBody>
      </p:sp>
      <p:pic>
        <p:nvPicPr>
          <p:cNvPr id="10" name="Picture 9" descr="haridusmin_vapp_est_black.png"/>
          <p:cNvPicPr>
            <a:picLocks noChangeAspect="1"/>
          </p:cNvPicPr>
          <p:nvPr userDrawn="1"/>
        </p:nvPicPr>
        <p:blipFill>
          <a:blip r:embed="rId4" cstate="print"/>
          <a:stretch>
            <a:fillRect/>
          </a:stretch>
        </p:blipFill>
        <p:spPr>
          <a:xfrm>
            <a:off x="337422" y="406621"/>
            <a:ext cx="2716347" cy="1193262"/>
          </a:xfrm>
          <a:prstGeom prst="rect">
            <a:avLst/>
          </a:prstGeom>
        </p:spPr>
      </p:pic>
      <p:pic>
        <p:nvPicPr>
          <p:cNvPr id="13" name="Picture 1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311930" y="226317"/>
            <a:ext cx="1124865" cy="1553869"/>
          </a:xfrm>
          <a:prstGeom prst="rect">
            <a:avLst/>
          </a:prstGeom>
        </p:spPr>
      </p:pic>
    </p:spTree>
    <p:extLst>
      <p:ext uri="{BB962C8B-B14F-4D97-AF65-F5344CB8AC3E}">
        <p14:creationId xmlns:p14="http://schemas.microsoft.com/office/powerpoint/2010/main" val="2229978006"/>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_riigivapp_ENG">
    <p:spTree>
      <p:nvGrpSpPr>
        <p:cNvPr id="1" name=""/>
        <p:cNvGrpSpPr/>
        <p:nvPr/>
      </p:nvGrpSpPr>
      <p:grpSpPr>
        <a:xfrm>
          <a:off x="0" y="0"/>
          <a:ext cx="0" cy="0"/>
          <a:chOff x="0" y="0"/>
          <a:chExt cx="0" cy="0"/>
        </a:xfrm>
      </p:grpSpPr>
      <p:sp>
        <p:nvSpPr>
          <p:cNvPr id="4" name="Rectangle 3"/>
          <p:cNvSpPr/>
          <p:nvPr userDrawn="1"/>
        </p:nvSpPr>
        <p:spPr bwMode="auto">
          <a:xfrm>
            <a:off x="0" y="1800538"/>
            <a:ext cx="8999538" cy="504000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userDrawn="1"/>
        </p:nvSpPr>
        <p:spPr bwMode="auto">
          <a:xfrm>
            <a:off x="0" y="1800538"/>
            <a:ext cx="8999538" cy="5040000"/>
          </a:xfrm>
          <a:prstGeom prst="rect">
            <a:avLst/>
          </a:prstGeom>
          <a:blipFill>
            <a:blip r:embed="rId3"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11" name="Title 1"/>
          <p:cNvSpPr>
            <a:spLocks noGrp="1"/>
          </p:cNvSpPr>
          <p:nvPr>
            <p:ph type="ctrTitle" hasCustomPrompt="1"/>
          </p:nvPr>
        </p:nvSpPr>
        <p:spPr>
          <a:xfrm>
            <a:off x="1068503" y="2904074"/>
            <a:ext cx="7200000" cy="972269"/>
          </a:xfrm>
          <a:prstGeom prst="rect">
            <a:avLst/>
          </a:prstGeom>
        </p:spPr>
        <p:txBody>
          <a:bodyPr tIns="86400" anchor="ctr" anchorCtr="0"/>
          <a:lstStyle>
            <a:lvl1pPr algn="l">
              <a:defRPr sz="4452">
                <a:solidFill>
                  <a:schemeClr val="bg1"/>
                </a:solidFill>
              </a:defRPr>
            </a:lvl1pPr>
          </a:lstStyle>
          <a:p>
            <a:r>
              <a:rPr lang="et-EE" dirty="0" err="1" smtClean="0"/>
              <a:t>Thank</a:t>
            </a:r>
            <a:r>
              <a:rPr lang="et-EE" dirty="0" smtClean="0"/>
              <a:t> </a:t>
            </a:r>
            <a:r>
              <a:rPr lang="et-EE" dirty="0" err="1" smtClean="0"/>
              <a:t>You</a:t>
            </a:r>
            <a:r>
              <a:rPr lang="et-EE" dirty="0" smtClean="0"/>
              <a:t>!</a:t>
            </a:r>
            <a:endParaRPr lang="en-US" dirty="0"/>
          </a:p>
        </p:txBody>
      </p:sp>
      <p:sp>
        <p:nvSpPr>
          <p:cNvPr id="13" name="Subtitle 2"/>
          <p:cNvSpPr>
            <a:spLocks noGrp="1"/>
          </p:cNvSpPr>
          <p:nvPr>
            <p:ph type="subTitle" idx="1" hasCustomPrompt="1"/>
          </p:nvPr>
        </p:nvSpPr>
        <p:spPr>
          <a:xfrm>
            <a:off x="1068503" y="4788491"/>
            <a:ext cx="7200000" cy="1728000"/>
          </a:xfrm>
          <a:prstGeom prst="rect">
            <a:avLst/>
          </a:prstGeom>
        </p:spPr>
        <p:txBody>
          <a:bodyPr/>
          <a:lstStyle>
            <a:lvl1pPr marL="0" indent="0" algn="l">
              <a:spcAft>
                <a:spcPts val="0"/>
              </a:spcAft>
              <a:buNone/>
              <a:defRPr sz="2031" b="0" baseline="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err="1" smtClean="0"/>
              <a:t>Forename</a:t>
            </a:r>
            <a:r>
              <a:rPr lang="et-EE" dirty="0" smtClean="0"/>
              <a:t> </a:t>
            </a:r>
            <a:r>
              <a:rPr lang="et-EE" dirty="0" err="1" smtClean="0"/>
              <a:t>Surname</a:t>
            </a:r>
            <a:endParaRPr lang="et-EE" dirty="0" smtClean="0"/>
          </a:p>
          <a:p>
            <a:r>
              <a:rPr lang="et-EE" dirty="0" err="1" smtClean="0"/>
              <a:t>Forname.Surname@institution.ee</a:t>
            </a:r>
            <a:endParaRPr lang="et-EE" dirty="0" smtClean="0"/>
          </a:p>
          <a:p>
            <a:r>
              <a:rPr lang="et-EE" dirty="0" err="1" smtClean="0"/>
              <a:t>Phone</a:t>
            </a:r>
            <a:r>
              <a:rPr lang="et-EE" dirty="0" smtClean="0"/>
              <a:t>, </a:t>
            </a:r>
            <a:r>
              <a:rPr lang="et-EE" dirty="0" err="1" smtClean="0"/>
              <a:t>Skype</a:t>
            </a:r>
            <a:r>
              <a:rPr lang="et-EE" dirty="0" smtClean="0"/>
              <a:t>, </a:t>
            </a:r>
            <a:r>
              <a:rPr lang="et-EE" dirty="0" err="1" smtClean="0"/>
              <a:t>Facebook</a:t>
            </a:r>
            <a:r>
              <a:rPr lang="et-EE" dirty="0" smtClean="0"/>
              <a:t> </a:t>
            </a:r>
            <a:r>
              <a:rPr lang="et-EE" dirty="0" err="1" smtClean="0"/>
              <a:t>etc</a:t>
            </a:r>
            <a:r>
              <a:rPr lang="et-EE" dirty="0" smtClean="0"/>
              <a:t>.</a:t>
            </a:r>
          </a:p>
          <a:p>
            <a:endParaRPr lang="et-EE" dirty="0" smtClean="0"/>
          </a:p>
        </p:txBody>
      </p:sp>
      <p:pic>
        <p:nvPicPr>
          <p:cNvPr id="9" name="Picture 8" descr="haridusmin_vapp_eng_black.png"/>
          <p:cNvPicPr>
            <a:picLocks noChangeAspect="1"/>
          </p:cNvPicPr>
          <p:nvPr userDrawn="1"/>
        </p:nvPicPr>
        <p:blipFill>
          <a:blip r:embed="rId4" cstate="print"/>
          <a:stretch>
            <a:fillRect/>
          </a:stretch>
        </p:blipFill>
        <p:spPr>
          <a:xfrm>
            <a:off x="337422" y="406621"/>
            <a:ext cx="2716347" cy="1193262"/>
          </a:xfrm>
          <a:prstGeom prst="rect">
            <a:avLst/>
          </a:prstGeom>
        </p:spPr>
      </p:pic>
      <p:pic>
        <p:nvPicPr>
          <p:cNvPr id="12" name="Picture 1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424417" y="220339"/>
            <a:ext cx="1125939" cy="1555352"/>
          </a:xfrm>
          <a:prstGeom prst="rect">
            <a:avLst/>
          </a:prstGeom>
        </p:spPr>
      </p:pic>
    </p:spTree>
    <p:extLst>
      <p:ext uri="{BB962C8B-B14F-4D97-AF65-F5344CB8AC3E}">
        <p14:creationId xmlns:p14="http://schemas.microsoft.com/office/powerpoint/2010/main" val="2383813626"/>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Blue">
    <p:spTree>
      <p:nvGrpSpPr>
        <p:cNvPr id="1" name=""/>
        <p:cNvGrpSpPr/>
        <p:nvPr/>
      </p:nvGrpSpPr>
      <p:grpSpPr>
        <a:xfrm>
          <a:off x="0" y="0"/>
          <a:ext cx="0" cy="0"/>
          <a:chOff x="0" y="0"/>
          <a:chExt cx="0" cy="0"/>
        </a:xfrm>
      </p:grpSpPr>
      <p:sp>
        <p:nvSpPr>
          <p:cNvPr id="5" name="Rectangle 4"/>
          <p:cNvSpPr/>
          <p:nvPr userDrawn="1"/>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068503" y="2448001"/>
            <a:ext cx="7200000" cy="972269"/>
          </a:xfrm>
          <a:prstGeom prst="rect">
            <a:avLst/>
          </a:prstGeom>
        </p:spPr>
        <p:txBody>
          <a:bodyPr tIns="86400" anchor="t" anchorCtr="0"/>
          <a:lstStyle>
            <a:lvl1pPr algn="l">
              <a:defRPr sz="4452">
                <a:solidFill>
                  <a:schemeClr val="bg1"/>
                </a:solidFill>
              </a:defRPr>
            </a:lvl1pPr>
          </a:lstStyle>
          <a:p>
            <a:r>
              <a:rPr lang="et-EE" dirty="0" smtClean="0"/>
              <a:t>Aitäh!</a:t>
            </a:r>
            <a:endParaRPr lang="en-US" dirty="0"/>
          </a:p>
        </p:txBody>
      </p:sp>
      <p:sp>
        <p:nvSpPr>
          <p:cNvPr id="8" name="Subtitle 2"/>
          <p:cNvSpPr>
            <a:spLocks noGrp="1"/>
          </p:cNvSpPr>
          <p:nvPr>
            <p:ph type="subTitle" idx="1" hasCustomPrompt="1"/>
          </p:nvPr>
        </p:nvSpPr>
        <p:spPr>
          <a:xfrm>
            <a:off x="1068503" y="3636293"/>
            <a:ext cx="7200000" cy="1728000"/>
          </a:xfrm>
          <a:prstGeom prst="rect">
            <a:avLst/>
          </a:prstGeom>
        </p:spPr>
        <p:txBody>
          <a:bodyPr/>
          <a:lstStyle>
            <a:lvl1pPr marL="0" indent="0" algn="l">
              <a:spcAft>
                <a:spcPts val="0"/>
              </a:spcAft>
              <a:buNone/>
              <a:defRPr sz="2031" b="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err="1" smtClean="0"/>
              <a:t>eesnimi@perenimi@amet.ee</a:t>
            </a:r>
            <a:endParaRPr lang="et-EE" dirty="0" smtClean="0"/>
          </a:p>
          <a:p>
            <a:endParaRPr lang="et-EE"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6713" y="352800"/>
            <a:ext cx="2717243" cy="1193400"/>
          </a:xfrm>
          <a:prstGeom prst="rect">
            <a:avLst/>
          </a:prstGeom>
          <a:noFill/>
          <a:ln>
            <a:noFill/>
          </a:ln>
        </p:spPr>
      </p:pic>
    </p:spTree>
    <p:extLst>
      <p:ext uri="{BB962C8B-B14F-4D97-AF65-F5344CB8AC3E}">
        <p14:creationId xmlns:p14="http://schemas.microsoft.com/office/powerpoint/2010/main" val="215025030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_3lõvi_E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068503" y="2508121"/>
            <a:ext cx="7368292" cy="1800000"/>
          </a:xfrm>
          <a:prstGeom prst="rect">
            <a:avLst/>
          </a:prstGeom>
        </p:spPr>
        <p:txBody>
          <a:bodyPr tIns="86400" anchor="ctr" anchorCtr="0"/>
          <a:lstStyle>
            <a:lvl1pPr algn="l">
              <a:defRPr sz="4452"/>
            </a:lvl1pPr>
          </a:lstStyle>
          <a:p>
            <a:r>
              <a:rPr lang="en-US" dirty="0" err="1" smtClean="0"/>
              <a:t>Esitlusslaidide</a:t>
            </a:r>
            <a:r>
              <a:rPr lang="en-US" dirty="0" smtClean="0"/>
              <a:t> </a:t>
            </a:r>
            <a:r>
              <a:rPr lang="et-EE" dirty="0" smtClean="0"/>
              <a:t>pealkiri</a:t>
            </a:r>
            <a:endParaRPr lang="en-US" dirty="0"/>
          </a:p>
        </p:txBody>
      </p:sp>
      <p:sp>
        <p:nvSpPr>
          <p:cNvPr id="3" name="Subtitle 2"/>
          <p:cNvSpPr>
            <a:spLocks noGrp="1"/>
          </p:cNvSpPr>
          <p:nvPr>
            <p:ph type="subTitle" idx="1" hasCustomPrompt="1"/>
          </p:nvPr>
        </p:nvSpPr>
        <p:spPr>
          <a:xfrm>
            <a:off x="1068503" y="4636466"/>
            <a:ext cx="7368292" cy="1728000"/>
          </a:xfrm>
          <a:prstGeom prst="rect">
            <a:avLst/>
          </a:prstGeom>
        </p:spPr>
        <p:txBody>
          <a:bodyPr/>
          <a:lstStyle>
            <a:lvl1pPr marL="0" indent="0" algn="l">
              <a:spcAft>
                <a:spcPts val="0"/>
              </a:spcAft>
              <a:buNone/>
              <a:defRPr sz="2031" b="0"/>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8" name="Picture 7" descr="haridusmin_3lovi_est.png"/>
          <p:cNvPicPr>
            <a:picLocks noChangeAspect="1"/>
          </p:cNvPicPr>
          <p:nvPr/>
        </p:nvPicPr>
        <p:blipFill>
          <a:blip r:embed="rId2" cstate="print"/>
          <a:stretch>
            <a:fillRect/>
          </a:stretch>
        </p:blipFill>
        <p:spPr>
          <a:xfrm>
            <a:off x="337422" y="228012"/>
            <a:ext cx="2706406" cy="1463076"/>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8173" y="228012"/>
            <a:ext cx="1089192" cy="1504591"/>
          </a:xfrm>
          <a:prstGeom prst="rect">
            <a:avLst/>
          </a:prstGeom>
        </p:spPr>
      </p:pic>
    </p:spTree>
    <p:extLst>
      <p:ext uri="{BB962C8B-B14F-4D97-AF65-F5344CB8AC3E}">
        <p14:creationId xmlns:p14="http://schemas.microsoft.com/office/powerpoint/2010/main" val="505624071"/>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_3lõvi_EN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068503" y="2508121"/>
            <a:ext cx="7368292" cy="1800000"/>
          </a:xfrm>
          <a:prstGeom prst="rect">
            <a:avLst/>
          </a:prstGeom>
        </p:spPr>
        <p:txBody>
          <a:bodyPr tIns="86400" anchor="ctr" anchorCtr="0"/>
          <a:lstStyle>
            <a:lvl1pPr algn="l">
              <a:defRPr sz="4452" baseline="0"/>
            </a:lvl1pPr>
          </a:lstStyle>
          <a:p>
            <a:r>
              <a:rPr lang="et-EE" dirty="0" err="1" smtClean="0"/>
              <a:t>Title</a:t>
            </a:r>
            <a:r>
              <a:rPr lang="et-EE" dirty="0" smtClean="0"/>
              <a:t> </a:t>
            </a:r>
            <a:r>
              <a:rPr lang="et-EE" dirty="0" err="1" smtClean="0"/>
              <a:t>of</a:t>
            </a:r>
            <a:r>
              <a:rPr lang="et-EE" dirty="0" smtClean="0"/>
              <a:t> </a:t>
            </a:r>
            <a:r>
              <a:rPr lang="et-EE" dirty="0" err="1" smtClean="0"/>
              <a:t>the</a:t>
            </a:r>
            <a:r>
              <a:rPr lang="et-EE" dirty="0" smtClean="0"/>
              <a:t> </a:t>
            </a:r>
            <a:r>
              <a:rPr lang="et-EE" dirty="0" err="1" smtClean="0"/>
              <a:t>Presentation</a:t>
            </a:r>
            <a:endParaRPr lang="en-US" dirty="0"/>
          </a:p>
        </p:txBody>
      </p:sp>
      <p:sp>
        <p:nvSpPr>
          <p:cNvPr id="3" name="Subtitle 2"/>
          <p:cNvSpPr>
            <a:spLocks noGrp="1"/>
          </p:cNvSpPr>
          <p:nvPr>
            <p:ph type="subTitle" idx="1" hasCustomPrompt="1"/>
          </p:nvPr>
        </p:nvSpPr>
        <p:spPr>
          <a:xfrm>
            <a:off x="1068503" y="4636466"/>
            <a:ext cx="7368292" cy="1728000"/>
          </a:xfrm>
          <a:prstGeom prst="rect">
            <a:avLst/>
          </a:prstGeom>
        </p:spPr>
        <p:txBody>
          <a:bodyPr/>
          <a:lstStyle>
            <a:lvl1pPr marL="0" indent="0" algn="l">
              <a:spcAft>
                <a:spcPts val="0"/>
              </a:spcAft>
              <a:buNone/>
              <a:defRPr sz="2031" b="0" baseline="0"/>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err="1" smtClean="0"/>
              <a:t>Forename</a:t>
            </a:r>
            <a:r>
              <a:rPr lang="et-EE" dirty="0" smtClean="0"/>
              <a:t> </a:t>
            </a:r>
            <a:r>
              <a:rPr lang="et-EE" dirty="0" err="1" smtClean="0"/>
              <a:t>Surname</a:t>
            </a:r>
            <a:endParaRPr lang="et-EE" dirty="0" smtClean="0"/>
          </a:p>
          <a:p>
            <a:r>
              <a:rPr lang="et-EE" dirty="0" err="1" smtClean="0"/>
              <a:t>Name</a:t>
            </a:r>
            <a:r>
              <a:rPr lang="et-EE" dirty="0" smtClean="0"/>
              <a:t> </a:t>
            </a:r>
            <a:r>
              <a:rPr lang="et-EE" dirty="0" err="1" smtClean="0"/>
              <a:t>of</a:t>
            </a:r>
            <a:r>
              <a:rPr lang="et-EE" dirty="0" smtClean="0"/>
              <a:t> </a:t>
            </a:r>
            <a:r>
              <a:rPr lang="et-EE" dirty="0" err="1" smtClean="0"/>
              <a:t>Institution</a:t>
            </a:r>
            <a:r>
              <a:rPr lang="et-EE" dirty="0" smtClean="0"/>
              <a:t>/ </a:t>
            </a:r>
            <a:r>
              <a:rPr lang="et-EE" dirty="0" err="1" smtClean="0"/>
              <a:t>Name</a:t>
            </a:r>
            <a:r>
              <a:rPr lang="et-EE" dirty="0" smtClean="0"/>
              <a:t> </a:t>
            </a:r>
            <a:r>
              <a:rPr lang="et-EE" dirty="0" err="1" smtClean="0"/>
              <a:t>of</a:t>
            </a:r>
            <a:r>
              <a:rPr lang="et-EE" dirty="0" smtClean="0"/>
              <a:t> </a:t>
            </a:r>
            <a:r>
              <a:rPr lang="et-EE" dirty="0" err="1" smtClean="0"/>
              <a:t>Occupation</a:t>
            </a:r>
            <a:endParaRPr lang="et-EE" dirty="0" smtClean="0"/>
          </a:p>
          <a:p>
            <a:endParaRPr lang="et-EE" dirty="0" smtClean="0"/>
          </a:p>
          <a:p>
            <a:r>
              <a:rPr lang="et-EE" dirty="0" smtClean="0"/>
              <a:t>14.12.2013</a:t>
            </a:r>
            <a:endParaRPr lang="en-US" dirty="0"/>
          </a:p>
        </p:txBody>
      </p:sp>
      <p:pic>
        <p:nvPicPr>
          <p:cNvPr id="6" name="Picture 5" descr="haridusmin_3lovi_eng.png"/>
          <p:cNvPicPr>
            <a:picLocks noChangeAspect="1"/>
          </p:cNvPicPr>
          <p:nvPr/>
        </p:nvPicPr>
        <p:blipFill>
          <a:blip r:embed="rId2" cstate="print"/>
          <a:stretch>
            <a:fillRect/>
          </a:stretch>
        </p:blipFill>
        <p:spPr>
          <a:xfrm>
            <a:off x="337422" y="228012"/>
            <a:ext cx="2706406" cy="1463076"/>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1930" y="138060"/>
            <a:ext cx="1124865" cy="1553869"/>
          </a:xfrm>
          <a:prstGeom prst="rect">
            <a:avLst/>
          </a:prstGeom>
        </p:spPr>
      </p:pic>
    </p:spTree>
    <p:extLst>
      <p:ext uri="{BB962C8B-B14F-4D97-AF65-F5344CB8AC3E}">
        <p14:creationId xmlns:p14="http://schemas.microsoft.com/office/powerpoint/2010/main" val="1041035323"/>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_riigivapp_EST">
    <p:spTree>
      <p:nvGrpSpPr>
        <p:cNvPr id="1" name=""/>
        <p:cNvGrpSpPr/>
        <p:nvPr/>
      </p:nvGrpSpPr>
      <p:grpSpPr>
        <a:xfrm>
          <a:off x="0" y="0"/>
          <a:ext cx="0" cy="0"/>
          <a:chOff x="0" y="0"/>
          <a:chExt cx="0" cy="0"/>
        </a:xfrm>
      </p:grpSpPr>
      <p:sp>
        <p:nvSpPr>
          <p:cNvPr id="4" name="Rectangle 3"/>
          <p:cNvSpPr/>
          <p:nvPr/>
        </p:nvSpPr>
        <p:spPr bwMode="auto">
          <a:xfrm>
            <a:off x="0" y="1800538"/>
            <a:ext cx="8999538" cy="504000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p:nvSpPr>
        <p:spPr bwMode="auto">
          <a:xfrm>
            <a:off x="0" y="1800538"/>
            <a:ext cx="8999538" cy="5040000"/>
          </a:xfrm>
          <a:prstGeom prst="rect">
            <a:avLst/>
          </a:prstGeom>
          <a:blipFill>
            <a:blip r:embed="rId3"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068503" y="2508121"/>
            <a:ext cx="7368292" cy="1800000"/>
          </a:xfrm>
          <a:prstGeom prst="rect">
            <a:avLst/>
          </a:prstGeom>
        </p:spPr>
        <p:txBody>
          <a:bodyPr tIns="86400" anchor="ctr" anchorCtr="0"/>
          <a:lstStyle>
            <a:lvl1pPr algn="l">
              <a:defRPr sz="4452">
                <a:solidFill>
                  <a:schemeClr val="bg1"/>
                </a:solidFill>
              </a:defRPr>
            </a:lvl1pPr>
          </a:lstStyle>
          <a:p>
            <a:r>
              <a:rPr lang="en-US" dirty="0" err="1" smtClean="0"/>
              <a:t>Esitlusslaidide</a:t>
            </a:r>
            <a:r>
              <a:rPr lang="en-US" dirty="0" smtClean="0"/>
              <a:t> </a:t>
            </a:r>
            <a:r>
              <a:rPr lang="et-EE" dirty="0" smtClean="0"/>
              <a:t>pealkiri</a:t>
            </a:r>
            <a:endParaRPr lang="en-US" dirty="0"/>
          </a:p>
        </p:txBody>
      </p:sp>
      <p:sp>
        <p:nvSpPr>
          <p:cNvPr id="10" name="Subtitle 2"/>
          <p:cNvSpPr>
            <a:spLocks noGrp="1"/>
          </p:cNvSpPr>
          <p:nvPr>
            <p:ph type="subTitle" idx="1" hasCustomPrompt="1"/>
          </p:nvPr>
        </p:nvSpPr>
        <p:spPr>
          <a:xfrm>
            <a:off x="1068503" y="4636466"/>
            <a:ext cx="7368292" cy="1728000"/>
          </a:xfrm>
          <a:prstGeom prst="rect">
            <a:avLst/>
          </a:prstGeom>
        </p:spPr>
        <p:txBody>
          <a:bodyPr/>
          <a:lstStyle>
            <a:lvl1pPr marL="0" indent="0" algn="l">
              <a:spcAft>
                <a:spcPts val="0"/>
              </a:spcAft>
              <a:buNone/>
              <a:defRPr sz="2031" b="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smtClean="0"/>
              <a:t>asutuse nimetus / ametinimetus</a:t>
            </a:r>
          </a:p>
          <a:p>
            <a:endParaRPr lang="et-EE" dirty="0" smtClean="0"/>
          </a:p>
          <a:p>
            <a:r>
              <a:rPr lang="et-EE" dirty="0" smtClean="0"/>
              <a:t>14.12.2013</a:t>
            </a:r>
            <a:endParaRPr lang="en-US" dirty="0"/>
          </a:p>
        </p:txBody>
      </p:sp>
      <p:pic>
        <p:nvPicPr>
          <p:cNvPr id="8" name="Picture 7" descr="haridusmin_vapp_est_black.png"/>
          <p:cNvPicPr>
            <a:picLocks noChangeAspect="1"/>
          </p:cNvPicPr>
          <p:nvPr/>
        </p:nvPicPr>
        <p:blipFill>
          <a:blip r:embed="rId4" cstate="print"/>
          <a:stretch>
            <a:fillRect/>
          </a:stretch>
        </p:blipFill>
        <p:spPr>
          <a:xfrm>
            <a:off x="337422" y="406621"/>
            <a:ext cx="2716347" cy="1193262"/>
          </a:xfrm>
          <a:prstGeom prst="rect">
            <a:avLst/>
          </a:prstGeom>
        </p:spPr>
      </p:pic>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11930" y="58740"/>
            <a:ext cx="1124865" cy="1553869"/>
          </a:xfrm>
          <a:prstGeom prst="rect">
            <a:avLst/>
          </a:prstGeom>
        </p:spPr>
      </p:pic>
    </p:spTree>
    <p:extLst>
      <p:ext uri="{BB962C8B-B14F-4D97-AF65-F5344CB8AC3E}">
        <p14:creationId xmlns:p14="http://schemas.microsoft.com/office/powerpoint/2010/main" val="237304795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_riigivapp_ENG">
    <p:spTree>
      <p:nvGrpSpPr>
        <p:cNvPr id="1" name=""/>
        <p:cNvGrpSpPr/>
        <p:nvPr/>
      </p:nvGrpSpPr>
      <p:grpSpPr>
        <a:xfrm>
          <a:off x="0" y="0"/>
          <a:ext cx="0" cy="0"/>
          <a:chOff x="0" y="0"/>
          <a:chExt cx="0" cy="0"/>
        </a:xfrm>
      </p:grpSpPr>
      <p:sp>
        <p:nvSpPr>
          <p:cNvPr id="4" name="Rectangle 3"/>
          <p:cNvSpPr/>
          <p:nvPr/>
        </p:nvSpPr>
        <p:spPr bwMode="auto">
          <a:xfrm>
            <a:off x="0" y="1800538"/>
            <a:ext cx="8999538" cy="504000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p:nvSpPr>
        <p:spPr bwMode="auto">
          <a:xfrm>
            <a:off x="0" y="1800538"/>
            <a:ext cx="8999538" cy="5040000"/>
          </a:xfrm>
          <a:prstGeom prst="rect">
            <a:avLst/>
          </a:prstGeom>
          <a:blipFill>
            <a:blip r:embed="rId3"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9" name="Title 1"/>
          <p:cNvSpPr>
            <a:spLocks noGrp="1"/>
          </p:cNvSpPr>
          <p:nvPr>
            <p:ph type="ctrTitle" hasCustomPrompt="1"/>
          </p:nvPr>
        </p:nvSpPr>
        <p:spPr>
          <a:xfrm>
            <a:off x="1068503" y="2508121"/>
            <a:ext cx="7368292" cy="1800000"/>
          </a:xfrm>
          <a:prstGeom prst="rect">
            <a:avLst/>
          </a:prstGeom>
        </p:spPr>
        <p:txBody>
          <a:bodyPr tIns="86400" anchor="ctr" anchorCtr="0"/>
          <a:lstStyle>
            <a:lvl1pPr algn="l">
              <a:defRPr sz="4452">
                <a:solidFill>
                  <a:schemeClr val="bg1"/>
                </a:solidFill>
              </a:defRPr>
            </a:lvl1pPr>
          </a:lstStyle>
          <a:p>
            <a:r>
              <a:rPr lang="et-EE" dirty="0" err="1" smtClean="0"/>
              <a:t>Title</a:t>
            </a:r>
            <a:r>
              <a:rPr lang="et-EE" dirty="0" smtClean="0"/>
              <a:t> </a:t>
            </a:r>
            <a:r>
              <a:rPr lang="et-EE" dirty="0" err="1" smtClean="0"/>
              <a:t>of</a:t>
            </a:r>
            <a:r>
              <a:rPr lang="et-EE" dirty="0" smtClean="0"/>
              <a:t> </a:t>
            </a:r>
            <a:r>
              <a:rPr lang="et-EE" dirty="0" err="1" smtClean="0"/>
              <a:t>the</a:t>
            </a:r>
            <a:r>
              <a:rPr lang="et-EE" dirty="0" smtClean="0"/>
              <a:t> </a:t>
            </a:r>
            <a:r>
              <a:rPr lang="et-EE" dirty="0" err="1" smtClean="0"/>
              <a:t>Presentation</a:t>
            </a:r>
            <a:endParaRPr lang="en-US" dirty="0"/>
          </a:p>
        </p:txBody>
      </p:sp>
      <p:sp>
        <p:nvSpPr>
          <p:cNvPr id="10" name="Subtitle 2"/>
          <p:cNvSpPr>
            <a:spLocks noGrp="1"/>
          </p:cNvSpPr>
          <p:nvPr>
            <p:ph type="subTitle" idx="1" hasCustomPrompt="1"/>
          </p:nvPr>
        </p:nvSpPr>
        <p:spPr>
          <a:xfrm>
            <a:off x="1068503" y="4636466"/>
            <a:ext cx="7368292" cy="1728000"/>
          </a:xfrm>
          <a:prstGeom prst="rect">
            <a:avLst/>
          </a:prstGeom>
        </p:spPr>
        <p:txBody>
          <a:bodyPr/>
          <a:lstStyle>
            <a:lvl1pPr marL="0" indent="0" algn="l">
              <a:spcAft>
                <a:spcPts val="0"/>
              </a:spcAft>
              <a:buNone/>
              <a:defRPr sz="2031" b="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err="1" smtClean="0"/>
              <a:t>Forename</a:t>
            </a:r>
            <a:r>
              <a:rPr lang="et-EE" dirty="0" smtClean="0"/>
              <a:t> </a:t>
            </a:r>
            <a:r>
              <a:rPr lang="et-EE" dirty="0" err="1" smtClean="0"/>
              <a:t>Surname</a:t>
            </a:r>
            <a:endParaRPr lang="et-EE" dirty="0" smtClean="0"/>
          </a:p>
          <a:p>
            <a:r>
              <a:rPr lang="et-EE" dirty="0" err="1" smtClean="0"/>
              <a:t>Name</a:t>
            </a:r>
            <a:r>
              <a:rPr lang="et-EE" dirty="0" smtClean="0"/>
              <a:t> </a:t>
            </a:r>
            <a:r>
              <a:rPr lang="et-EE" dirty="0" err="1" smtClean="0"/>
              <a:t>of</a:t>
            </a:r>
            <a:r>
              <a:rPr lang="et-EE" dirty="0" smtClean="0"/>
              <a:t> </a:t>
            </a:r>
            <a:r>
              <a:rPr lang="et-EE" dirty="0" err="1" smtClean="0"/>
              <a:t>Institution</a:t>
            </a:r>
            <a:r>
              <a:rPr lang="et-EE" dirty="0" smtClean="0"/>
              <a:t>/ </a:t>
            </a:r>
            <a:r>
              <a:rPr lang="et-EE" dirty="0" err="1" smtClean="0"/>
              <a:t>Name</a:t>
            </a:r>
            <a:r>
              <a:rPr lang="et-EE" dirty="0" smtClean="0"/>
              <a:t> </a:t>
            </a:r>
            <a:r>
              <a:rPr lang="et-EE" dirty="0" err="1" smtClean="0"/>
              <a:t>of</a:t>
            </a:r>
            <a:r>
              <a:rPr lang="et-EE" dirty="0" smtClean="0"/>
              <a:t> </a:t>
            </a:r>
            <a:r>
              <a:rPr lang="et-EE" dirty="0" err="1" smtClean="0"/>
              <a:t>Occupation</a:t>
            </a:r>
            <a:endParaRPr lang="et-EE" dirty="0" smtClean="0"/>
          </a:p>
          <a:p>
            <a:endParaRPr lang="et-EE" dirty="0" smtClean="0"/>
          </a:p>
          <a:p>
            <a:r>
              <a:rPr lang="et-EE" dirty="0" smtClean="0"/>
              <a:t>14.12.2013</a:t>
            </a:r>
            <a:endParaRPr lang="en-US" dirty="0"/>
          </a:p>
        </p:txBody>
      </p:sp>
      <p:pic>
        <p:nvPicPr>
          <p:cNvPr id="11" name="Picture 10" descr="haridusmin_vapp_eng_black.png"/>
          <p:cNvPicPr>
            <a:picLocks noChangeAspect="1"/>
          </p:cNvPicPr>
          <p:nvPr/>
        </p:nvPicPr>
        <p:blipFill>
          <a:blip r:embed="rId4" cstate="print"/>
          <a:stretch>
            <a:fillRect/>
          </a:stretch>
        </p:blipFill>
        <p:spPr>
          <a:xfrm>
            <a:off x="337422" y="406621"/>
            <a:ext cx="2716347" cy="1193262"/>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24417" y="220339"/>
            <a:ext cx="1125939" cy="1555352"/>
          </a:xfrm>
          <a:prstGeom prst="rect">
            <a:avLst/>
          </a:prstGeom>
        </p:spPr>
      </p:pic>
    </p:spTree>
    <p:extLst>
      <p:ext uri="{BB962C8B-B14F-4D97-AF65-F5344CB8AC3E}">
        <p14:creationId xmlns:p14="http://schemas.microsoft.com/office/powerpoint/2010/main" val="280684561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614031" y="1705385"/>
            <a:ext cx="7762102" cy="2845473"/>
          </a:xfrm>
        </p:spPr>
        <p:txBody>
          <a:bodyPr anchor="b"/>
          <a:lstStyle>
            <a:lvl1pPr>
              <a:defRPr sz="4429"/>
            </a:lvl1pPr>
          </a:lstStyle>
          <a:p>
            <a:r>
              <a:rPr lang="et-EE" smtClean="0"/>
              <a:t>Muutke pealkirja laadi</a:t>
            </a:r>
            <a:endParaRPr lang="et-EE"/>
          </a:p>
        </p:txBody>
      </p:sp>
      <p:sp>
        <p:nvSpPr>
          <p:cNvPr id="3" name="Teksti kohatäide 2"/>
          <p:cNvSpPr>
            <a:spLocks noGrp="1"/>
          </p:cNvSpPr>
          <p:nvPr>
            <p:ph type="body" idx="1"/>
          </p:nvPr>
        </p:nvSpPr>
        <p:spPr>
          <a:xfrm>
            <a:off x="614031" y="4577778"/>
            <a:ext cx="7762102" cy="1496367"/>
          </a:xfrm>
        </p:spPr>
        <p:txBody>
          <a:bodyPr/>
          <a:lstStyle>
            <a:lvl1pPr marL="0" indent="0">
              <a:buNone/>
              <a:defRPr sz="1772">
                <a:solidFill>
                  <a:schemeClr val="tx1">
                    <a:tint val="75000"/>
                  </a:schemeClr>
                </a:solidFill>
              </a:defRPr>
            </a:lvl1pPr>
            <a:lvl2pPr marL="337505" indent="0">
              <a:buNone/>
              <a:defRPr sz="1476">
                <a:solidFill>
                  <a:schemeClr val="tx1">
                    <a:tint val="75000"/>
                  </a:schemeClr>
                </a:solidFill>
              </a:defRPr>
            </a:lvl2pPr>
            <a:lvl3pPr marL="675010" indent="0">
              <a:buNone/>
              <a:defRPr sz="1329">
                <a:solidFill>
                  <a:schemeClr val="tx1">
                    <a:tint val="75000"/>
                  </a:schemeClr>
                </a:solidFill>
              </a:defRPr>
            </a:lvl3pPr>
            <a:lvl4pPr marL="1012515" indent="0">
              <a:buNone/>
              <a:defRPr sz="1181">
                <a:solidFill>
                  <a:schemeClr val="tx1">
                    <a:tint val="75000"/>
                  </a:schemeClr>
                </a:solidFill>
              </a:defRPr>
            </a:lvl4pPr>
            <a:lvl5pPr marL="1350020" indent="0">
              <a:buNone/>
              <a:defRPr sz="1181">
                <a:solidFill>
                  <a:schemeClr val="tx1">
                    <a:tint val="75000"/>
                  </a:schemeClr>
                </a:solidFill>
              </a:defRPr>
            </a:lvl5pPr>
            <a:lvl6pPr marL="1687525" indent="0">
              <a:buNone/>
              <a:defRPr sz="1181">
                <a:solidFill>
                  <a:schemeClr val="tx1">
                    <a:tint val="75000"/>
                  </a:schemeClr>
                </a:solidFill>
              </a:defRPr>
            </a:lvl6pPr>
            <a:lvl7pPr marL="2025030" indent="0">
              <a:buNone/>
              <a:defRPr sz="1181">
                <a:solidFill>
                  <a:schemeClr val="tx1">
                    <a:tint val="75000"/>
                  </a:schemeClr>
                </a:solidFill>
              </a:defRPr>
            </a:lvl7pPr>
            <a:lvl8pPr marL="2362535" indent="0">
              <a:buNone/>
              <a:defRPr sz="1181">
                <a:solidFill>
                  <a:schemeClr val="tx1">
                    <a:tint val="75000"/>
                  </a:schemeClr>
                </a:solidFill>
              </a:defRPr>
            </a:lvl8pPr>
            <a:lvl9pPr marL="2700040" indent="0">
              <a:buNone/>
              <a:defRPr sz="1181">
                <a:solidFill>
                  <a:schemeClr val="tx1">
                    <a:tint val="75000"/>
                  </a:schemeClr>
                </a:solidFill>
              </a:defRPr>
            </a:lvl9pPr>
          </a:lstStyle>
          <a:p>
            <a:pPr lvl="0"/>
            <a:r>
              <a:rPr lang="et-EE" smtClean="0"/>
              <a:t>Muutke teksti laade</a:t>
            </a:r>
          </a:p>
        </p:txBody>
      </p:sp>
      <p:sp>
        <p:nvSpPr>
          <p:cNvPr id="4" name="Kuupäeva kohatäide 3"/>
          <p:cNvSpPr>
            <a:spLocks noGrp="1"/>
          </p:cNvSpPr>
          <p:nvPr>
            <p:ph type="dt" sz="half" idx="10"/>
          </p:nvPr>
        </p:nvSpPr>
        <p:spPr/>
        <p:txBody>
          <a:bodyPr/>
          <a:lstStyle/>
          <a:p>
            <a:pPr>
              <a:defRPr/>
            </a:pPr>
            <a:endParaRPr lang="en-US"/>
          </a:p>
        </p:txBody>
      </p:sp>
      <p:sp>
        <p:nvSpPr>
          <p:cNvPr id="5" name="Jaluse kohatäide 4"/>
          <p:cNvSpPr>
            <a:spLocks noGrp="1"/>
          </p:cNvSpPr>
          <p:nvPr>
            <p:ph type="ftr" sz="quarter" idx="11"/>
          </p:nvPr>
        </p:nvSpPr>
        <p:spPr/>
        <p:txBody>
          <a:bodyPr/>
          <a:lstStyle/>
          <a:p>
            <a:pPr>
              <a:defRPr/>
            </a:pPr>
            <a:r>
              <a:rPr lang="et-EE" smtClean="0"/>
              <a:t>Hille Voolaid</a:t>
            </a:r>
            <a:endParaRPr lang="et-EE"/>
          </a:p>
        </p:txBody>
      </p:sp>
      <p:sp>
        <p:nvSpPr>
          <p:cNvPr id="6" name="Slaidinumbri kohatäide 5"/>
          <p:cNvSpPr>
            <a:spLocks noGrp="1"/>
          </p:cNvSpPr>
          <p:nvPr>
            <p:ph type="sldNum" sz="quarter" idx="12"/>
          </p:nvPr>
        </p:nvSpPr>
        <p:spPr/>
        <p:txBody>
          <a:bodyPr/>
          <a:lstStyle/>
          <a:p>
            <a:pPr>
              <a:defRPr/>
            </a:pPr>
            <a:fld id="{F3E46396-9BAA-4171-8C61-5264C6CD6B19}" type="slidenum">
              <a:rPr lang="en-US" smtClean="0"/>
              <a:pPr>
                <a:defRPr/>
              </a:pPr>
              <a:t>‹#›</a:t>
            </a:fld>
            <a:endParaRPr lang="en-US"/>
          </a:p>
        </p:txBody>
      </p:sp>
    </p:spTree>
    <p:extLst>
      <p:ext uri="{BB962C8B-B14F-4D97-AF65-F5344CB8AC3E}">
        <p14:creationId xmlns:p14="http://schemas.microsoft.com/office/powerpoint/2010/main" val="36190000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1"/>
            <a:ext cx="7920000" cy="1080000"/>
          </a:xfrm>
          <a:prstGeom prst="rect">
            <a:avLst/>
          </a:prstGeom>
        </p:spPr>
        <p:txBody>
          <a:bodyPr tIns="54000" anchor="t" anchorCtr="0"/>
          <a:lstStyle>
            <a:lvl1pPr>
              <a:defRPr sz="2812"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40" y="1768475"/>
            <a:ext cx="7920000" cy="4513263"/>
          </a:xfrm>
          <a:prstGeom prst="rect">
            <a:avLst/>
          </a:prstGeom>
        </p:spPr>
        <p:txBody>
          <a:bodyPr/>
          <a:lstStyle>
            <a:lvl1pPr marL="0" indent="0">
              <a:spcAft>
                <a:spcPts val="625"/>
              </a:spcAft>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t-EE" smtClean="0"/>
              <a:t>Redigeeri juhtslaidi tekstilaade</a:t>
            </a:r>
          </a:p>
        </p:txBody>
      </p:sp>
    </p:spTree>
    <p:extLst>
      <p:ext uri="{BB962C8B-B14F-4D97-AF65-F5344CB8AC3E}">
        <p14:creationId xmlns:p14="http://schemas.microsoft.com/office/powerpoint/2010/main" val="3098800370"/>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3237" y="540001"/>
            <a:ext cx="7920000" cy="1080000"/>
          </a:xfrm>
          <a:prstGeom prst="rect">
            <a:avLst/>
          </a:prstGeom>
        </p:spPr>
        <p:txBody>
          <a:bodyPr tIns="54000" anchor="t" anchorCtr="0"/>
          <a:lstStyle>
            <a:lvl1pPr>
              <a:defRPr sz="2812"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
        <p:nvSpPr>
          <p:cNvPr id="3" name="Content Placeholder 2"/>
          <p:cNvSpPr>
            <a:spLocks noGrp="1"/>
          </p:cNvSpPr>
          <p:nvPr>
            <p:ph idx="1"/>
          </p:nvPr>
        </p:nvSpPr>
        <p:spPr>
          <a:xfrm>
            <a:off x="503240" y="1768475"/>
            <a:ext cx="7920000" cy="4513263"/>
          </a:xfrm>
          <a:prstGeom prst="rect">
            <a:avLst/>
          </a:prstGeom>
        </p:spPr>
        <p:txBody>
          <a:bodyPr/>
          <a:lstStyle>
            <a:lvl1pPr marL="337435" indent="-253076">
              <a:spcAft>
                <a:spcPts val="625"/>
              </a:spcAft>
              <a:buClr>
                <a:srgbClr val="0084D1"/>
              </a:buClr>
              <a:buSzPct val="100000"/>
              <a:buFont typeface="Arial" panose="020B0604020202020204" pitchFamily="34" charset="0"/>
              <a:buChar char="•"/>
              <a:defRPr/>
            </a:lvl1pPr>
            <a:lvl2pPr marL="0" indent="0">
              <a:spcAft>
                <a:spcPts val="0"/>
              </a:spcAft>
              <a:defRPr/>
            </a:lvl2pPr>
            <a:lvl3pPr marL="0" indent="0">
              <a:spcAft>
                <a:spcPts val="0"/>
              </a:spcAft>
              <a:defRPr/>
            </a:lvl3pPr>
            <a:lvl4pPr marL="0" indent="0">
              <a:spcAft>
                <a:spcPts val="0"/>
              </a:spcAft>
              <a:defRPr/>
            </a:lvl4pPr>
            <a:lvl5pPr marL="0" indent="0">
              <a:spcAft>
                <a:spcPts val="0"/>
              </a:spcAft>
              <a:defRPr/>
            </a:lvl5pPr>
          </a:lstStyle>
          <a:p>
            <a:pPr lvl="0"/>
            <a:r>
              <a:rPr lang="et-EE" smtClean="0"/>
              <a:t>Redigeeri juhtslaidi tekstilaade</a:t>
            </a:r>
          </a:p>
        </p:txBody>
      </p:sp>
    </p:spTree>
    <p:extLst>
      <p:ext uri="{BB962C8B-B14F-4D97-AF65-F5344CB8AC3E}">
        <p14:creationId xmlns:p14="http://schemas.microsoft.com/office/powerpoint/2010/main" val="4212715649"/>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Kaks sisu">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506499" y="1595344"/>
            <a:ext cx="3933753" cy="4514554"/>
          </a:xfrm>
          <a:prstGeom prst="rect">
            <a:avLst/>
          </a:prstGeom>
        </p:spPr>
        <p:txBody>
          <a:bodyPr/>
          <a:lstStyle>
            <a:lvl1pPr>
              <a:defRPr sz="2187"/>
            </a:lvl1pPr>
            <a:lvl2pPr>
              <a:defRPr sz="1875"/>
            </a:lvl2pPr>
            <a:lvl3pPr>
              <a:defRPr sz="1562"/>
            </a:lvl3pPr>
            <a:lvl4pPr>
              <a:defRPr sz="1406"/>
            </a:lvl4pPr>
            <a:lvl5pPr>
              <a:defRPr sz="1406"/>
            </a:lvl5pPr>
            <a:lvl6pPr>
              <a:defRPr sz="1406"/>
            </a:lvl6pPr>
            <a:lvl7pPr>
              <a:defRPr sz="1406"/>
            </a:lvl7pPr>
            <a:lvl8pPr>
              <a:defRPr sz="1406"/>
            </a:lvl8pPr>
            <a:lvl9pPr>
              <a:defRPr sz="1406"/>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dirty="0"/>
          </a:p>
        </p:txBody>
      </p:sp>
      <p:sp>
        <p:nvSpPr>
          <p:cNvPr id="4" name="Content Placeholder 3"/>
          <p:cNvSpPr>
            <a:spLocks noGrp="1"/>
          </p:cNvSpPr>
          <p:nvPr>
            <p:ph sz="half" idx="2"/>
          </p:nvPr>
        </p:nvSpPr>
        <p:spPr>
          <a:xfrm>
            <a:off x="4559287" y="1595344"/>
            <a:ext cx="3989994" cy="4514554"/>
          </a:xfrm>
          <a:prstGeom prst="rect">
            <a:avLst/>
          </a:prstGeom>
        </p:spPr>
        <p:txBody>
          <a:bodyPr/>
          <a:lstStyle>
            <a:lvl1pPr>
              <a:defRPr sz="2187"/>
            </a:lvl1pPr>
            <a:lvl2pPr>
              <a:defRPr sz="1875"/>
            </a:lvl2pPr>
            <a:lvl3pPr>
              <a:defRPr sz="1562"/>
            </a:lvl3pPr>
            <a:lvl4pPr>
              <a:defRPr sz="1406"/>
            </a:lvl4pPr>
            <a:lvl5pPr>
              <a:defRPr sz="1406"/>
            </a:lvl5pPr>
            <a:lvl6pPr>
              <a:defRPr sz="1406"/>
            </a:lvl6pPr>
            <a:lvl7pPr>
              <a:defRPr sz="1406"/>
            </a:lvl7pPr>
            <a:lvl8pPr>
              <a:defRPr sz="1406"/>
            </a:lvl8pPr>
            <a:lvl9pPr>
              <a:defRPr sz="1406"/>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9" name="Title 1"/>
          <p:cNvSpPr>
            <a:spLocks noGrp="1"/>
          </p:cNvSpPr>
          <p:nvPr>
            <p:ph type="title" hasCustomPrompt="1"/>
          </p:nvPr>
        </p:nvSpPr>
        <p:spPr>
          <a:xfrm>
            <a:off x="503237" y="540001"/>
            <a:ext cx="7920000" cy="1080000"/>
          </a:xfrm>
          <a:prstGeom prst="rect">
            <a:avLst/>
          </a:prstGeom>
        </p:spPr>
        <p:txBody>
          <a:bodyPr tIns="54000" anchor="t" anchorCtr="0"/>
          <a:lstStyle>
            <a:lvl1pPr>
              <a:defRPr sz="2812" b="1"/>
            </a:lvl1pPr>
          </a:lstStyle>
          <a:p>
            <a:r>
              <a:rPr lang="en-US" dirty="0" err="1" smtClean="0"/>
              <a:t>Slaidi</a:t>
            </a:r>
            <a:r>
              <a:rPr lang="en-US" dirty="0" smtClean="0"/>
              <a:t> </a:t>
            </a:r>
            <a:r>
              <a:rPr lang="en-US" dirty="0" err="1" smtClean="0"/>
              <a:t>pealkiri</a:t>
            </a:r>
            <a:r>
              <a:rPr lang="en-US" dirty="0" smtClean="0"/>
              <a:t> </a:t>
            </a:r>
            <a:r>
              <a:rPr lang="en-US" dirty="0" err="1" smtClean="0"/>
              <a:t>vajadusel</a:t>
            </a:r>
            <a:r>
              <a:rPr lang="en-US" dirty="0" smtClean="0"/>
              <a:t> </a:t>
            </a:r>
            <a:br>
              <a:rPr lang="en-US" dirty="0" smtClean="0"/>
            </a:br>
            <a:r>
              <a:rPr lang="en-US" dirty="0" err="1" smtClean="0"/>
              <a:t>kahel</a:t>
            </a:r>
            <a:r>
              <a:rPr lang="en-US" dirty="0" smtClean="0"/>
              <a:t> real</a:t>
            </a:r>
          </a:p>
        </p:txBody>
      </p:sp>
    </p:spTree>
    <p:extLst>
      <p:ext uri="{BB962C8B-B14F-4D97-AF65-F5344CB8AC3E}">
        <p14:creationId xmlns:p14="http://schemas.microsoft.com/office/powerpoint/2010/main" val="349182813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Vahepealkirja slaid">
    <p:spTree>
      <p:nvGrpSpPr>
        <p:cNvPr id="1" name=""/>
        <p:cNvGrpSpPr/>
        <p:nvPr/>
      </p:nvGrpSpPr>
      <p:grpSpPr>
        <a:xfrm>
          <a:off x="0" y="0"/>
          <a:ext cx="0" cy="0"/>
          <a:chOff x="0" y="0"/>
          <a:chExt cx="0" cy="0"/>
        </a:xfrm>
      </p:grpSpPr>
      <p:sp>
        <p:nvSpPr>
          <p:cNvPr id="3" name="Rectangle 2"/>
          <p:cNvSpPr/>
          <p:nvPr/>
        </p:nvSpPr>
        <p:spPr bwMode="auto">
          <a:xfrm>
            <a:off x="0" y="1"/>
            <a:ext cx="8999538" cy="6840538"/>
          </a:xfrm>
          <a:prstGeom prst="rect">
            <a:avLst/>
          </a:prstGeom>
          <a:blipFill>
            <a:blip r:embed="rId2"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2" name="Title 1"/>
          <p:cNvSpPr>
            <a:spLocks noGrp="1"/>
          </p:cNvSpPr>
          <p:nvPr>
            <p:ph type="title" hasCustomPrompt="1"/>
          </p:nvPr>
        </p:nvSpPr>
        <p:spPr>
          <a:xfrm>
            <a:off x="450101" y="2736158"/>
            <a:ext cx="8099336" cy="1141206"/>
          </a:xfrm>
          <a:prstGeom prst="rect">
            <a:avLst/>
          </a:prstGeom>
        </p:spPr>
        <p:txBody>
          <a:bodyPr/>
          <a:lstStyle>
            <a:lvl1pPr>
              <a:defRPr>
                <a:solidFill>
                  <a:schemeClr val="bg1"/>
                </a:solidFill>
              </a:defRPr>
            </a:lvl1pPr>
          </a:lstStyle>
          <a:p>
            <a:r>
              <a:rPr lang="et-EE" dirty="0" smtClean="0"/>
              <a:t>Vahepealkiri</a:t>
            </a:r>
            <a:endParaRPr lang="et-EE" dirty="0"/>
          </a:p>
        </p:txBody>
      </p:sp>
    </p:spTree>
    <p:extLst>
      <p:ext uri="{BB962C8B-B14F-4D97-AF65-F5344CB8AC3E}">
        <p14:creationId xmlns:p14="http://schemas.microsoft.com/office/powerpoint/2010/main" val="20697071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Pimeslaid">
    <p:bg>
      <p:bgPr>
        <a:solidFill>
          <a:schemeClr val="tx1">
            <a:lumMod val="85000"/>
            <a:lumOff val="15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1006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2_End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068503" y="2904074"/>
            <a:ext cx="7200000" cy="972269"/>
          </a:xfrm>
          <a:prstGeom prst="rect">
            <a:avLst/>
          </a:prstGeom>
        </p:spPr>
        <p:txBody>
          <a:bodyPr tIns="86400" anchor="ctr" anchorCtr="0"/>
          <a:lstStyle>
            <a:lvl1pPr algn="l">
              <a:defRPr sz="4452"/>
            </a:lvl1pPr>
          </a:lstStyle>
          <a:p>
            <a:r>
              <a:rPr lang="et-EE" dirty="0" smtClean="0"/>
              <a:t>Aitäh!</a:t>
            </a:r>
            <a:endParaRPr lang="en-US" dirty="0"/>
          </a:p>
        </p:txBody>
      </p:sp>
      <p:sp>
        <p:nvSpPr>
          <p:cNvPr id="8" name="Subtitle 2"/>
          <p:cNvSpPr>
            <a:spLocks noGrp="1"/>
          </p:cNvSpPr>
          <p:nvPr>
            <p:ph type="subTitle" idx="1" hasCustomPrompt="1"/>
          </p:nvPr>
        </p:nvSpPr>
        <p:spPr>
          <a:xfrm>
            <a:off x="1068503" y="4788491"/>
            <a:ext cx="7200000" cy="1728000"/>
          </a:xfrm>
          <a:prstGeom prst="rect">
            <a:avLst/>
          </a:prstGeom>
        </p:spPr>
        <p:txBody>
          <a:bodyPr/>
          <a:lstStyle>
            <a:lvl1pPr marL="0" indent="0" algn="l">
              <a:spcAft>
                <a:spcPts val="0"/>
              </a:spcAft>
              <a:buNone/>
              <a:defRPr sz="2031" b="0" baseline="0"/>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err="1" smtClean="0"/>
              <a:t>eesnimi@perenimi@amet.ee</a:t>
            </a:r>
            <a:endParaRPr lang="et-EE" dirty="0" smtClean="0"/>
          </a:p>
          <a:p>
            <a:r>
              <a:rPr lang="et-EE" dirty="0" smtClean="0"/>
              <a:t>telefon, </a:t>
            </a:r>
            <a:r>
              <a:rPr lang="et-EE" dirty="0" err="1" smtClean="0"/>
              <a:t>skype</a:t>
            </a:r>
            <a:r>
              <a:rPr lang="et-EE" dirty="0" smtClean="0"/>
              <a:t> vms</a:t>
            </a:r>
          </a:p>
          <a:p>
            <a:endParaRPr lang="et-EE" dirty="0" smtClean="0"/>
          </a:p>
        </p:txBody>
      </p:sp>
      <p:pic>
        <p:nvPicPr>
          <p:cNvPr id="10" name="Picture 9" descr="haridusmin_3lovi_est.png"/>
          <p:cNvPicPr>
            <a:picLocks noChangeAspect="1"/>
          </p:cNvPicPr>
          <p:nvPr/>
        </p:nvPicPr>
        <p:blipFill>
          <a:blip r:embed="rId2" cstate="print"/>
          <a:stretch>
            <a:fillRect/>
          </a:stretch>
        </p:blipFill>
        <p:spPr>
          <a:xfrm>
            <a:off x="337422" y="228012"/>
            <a:ext cx="2706406" cy="1463076"/>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68173" y="228012"/>
            <a:ext cx="1089192" cy="1504591"/>
          </a:xfrm>
          <a:prstGeom prst="rect">
            <a:avLst/>
          </a:prstGeom>
        </p:spPr>
      </p:pic>
    </p:spTree>
    <p:extLst>
      <p:ext uri="{BB962C8B-B14F-4D97-AF65-F5344CB8AC3E}">
        <p14:creationId xmlns:p14="http://schemas.microsoft.com/office/powerpoint/2010/main" val="987890009"/>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End slide_3lõvi_EST">
    <p:spTree>
      <p:nvGrpSpPr>
        <p:cNvPr id="1" name=""/>
        <p:cNvGrpSpPr/>
        <p:nvPr/>
      </p:nvGrpSpPr>
      <p:grpSpPr>
        <a:xfrm>
          <a:off x="0" y="0"/>
          <a:ext cx="0" cy="0"/>
          <a:chOff x="0" y="0"/>
          <a:chExt cx="0" cy="0"/>
        </a:xfrm>
      </p:grpSpPr>
      <p:sp>
        <p:nvSpPr>
          <p:cNvPr id="12" name="Title 1"/>
          <p:cNvSpPr>
            <a:spLocks noGrp="1"/>
          </p:cNvSpPr>
          <p:nvPr>
            <p:ph type="ctrTitle" hasCustomPrompt="1"/>
          </p:nvPr>
        </p:nvSpPr>
        <p:spPr>
          <a:xfrm>
            <a:off x="1068503" y="2904074"/>
            <a:ext cx="7200000" cy="972269"/>
          </a:xfrm>
          <a:prstGeom prst="rect">
            <a:avLst/>
          </a:prstGeom>
        </p:spPr>
        <p:txBody>
          <a:bodyPr tIns="86400" anchor="ctr" anchorCtr="0"/>
          <a:lstStyle>
            <a:lvl1pPr algn="l">
              <a:defRPr sz="4452"/>
            </a:lvl1pPr>
          </a:lstStyle>
          <a:p>
            <a:r>
              <a:rPr lang="et-EE" dirty="0" err="1" smtClean="0"/>
              <a:t>Thank</a:t>
            </a:r>
            <a:r>
              <a:rPr lang="et-EE" dirty="0" smtClean="0"/>
              <a:t> </a:t>
            </a:r>
            <a:r>
              <a:rPr lang="et-EE" dirty="0" err="1" smtClean="0"/>
              <a:t>You</a:t>
            </a:r>
            <a:r>
              <a:rPr lang="et-EE" dirty="0" smtClean="0"/>
              <a:t>!</a:t>
            </a:r>
            <a:endParaRPr lang="en-US" dirty="0"/>
          </a:p>
        </p:txBody>
      </p:sp>
      <p:sp>
        <p:nvSpPr>
          <p:cNvPr id="13" name="Subtitle 2"/>
          <p:cNvSpPr>
            <a:spLocks noGrp="1"/>
          </p:cNvSpPr>
          <p:nvPr>
            <p:ph type="subTitle" idx="1" hasCustomPrompt="1"/>
          </p:nvPr>
        </p:nvSpPr>
        <p:spPr>
          <a:xfrm>
            <a:off x="1068503" y="4788491"/>
            <a:ext cx="7200000" cy="1728000"/>
          </a:xfrm>
          <a:prstGeom prst="rect">
            <a:avLst/>
          </a:prstGeom>
        </p:spPr>
        <p:txBody>
          <a:bodyPr/>
          <a:lstStyle>
            <a:lvl1pPr marL="0" indent="0" algn="l">
              <a:spcAft>
                <a:spcPts val="0"/>
              </a:spcAft>
              <a:buNone/>
              <a:defRPr sz="2031" b="0" baseline="0"/>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err="1" smtClean="0"/>
              <a:t>Forename</a:t>
            </a:r>
            <a:r>
              <a:rPr lang="et-EE" dirty="0" smtClean="0"/>
              <a:t> </a:t>
            </a:r>
            <a:r>
              <a:rPr lang="et-EE" dirty="0" err="1" smtClean="0"/>
              <a:t>Surname</a:t>
            </a:r>
            <a:endParaRPr lang="et-EE" dirty="0" smtClean="0"/>
          </a:p>
          <a:p>
            <a:r>
              <a:rPr lang="et-EE" dirty="0" err="1" smtClean="0"/>
              <a:t>Forname.Surname@institution.ee</a:t>
            </a:r>
            <a:endParaRPr lang="et-EE" dirty="0" smtClean="0"/>
          </a:p>
          <a:p>
            <a:r>
              <a:rPr lang="et-EE" dirty="0" err="1" smtClean="0"/>
              <a:t>Phone</a:t>
            </a:r>
            <a:r>
              <a:rPr lang="et-EE" dirty="0" smtClean="0"/>
              <a:t>, </a:t>
            </a:r>
            <a:r>
              <a:rPr lang="et-EE" dirty="0" err="1" smtClean="0"/>
              <a:t>Skype</a:t>
            </a:r>
            <a:r>
              <a:rPr lang="et-EE" dirty="0" smtClean="0"/>
              <a:t>, </a:t>
            </a:r>
            <a:r>
              <a:rPr lang="et-EE" dirty="0" err="1" smtClean="0"/>
              <a:t>Facebook</a:t>
            </a:r>
            <a:r>
              <a:rPr lang="et-EE" dirty="0" smtClean="0"/>
              <a:t> </a:t>
            </a:r>
            <a:r>
              <a:rPr lang="et-EE" dirty="0" err="1" smtClean="0"/>
              <a:t>etc</a:t>
            </a:r>
            <a:r>
              <a:rPr lang="et-EE" dirty="0" smtClean="0"/>
              <a:t>.</a:t>
            </a:r>
          </a:p>
          <a:p>
            <a:endParaRPr lang="et-EE" dirty="0" smtClean="0"/>
          </a:p>
        </p:txBody>
      </p:sp>
      <p:pic>
        <p:nvPicPr>
          <p:cNvPr id="6" name="Picture 5" descr="haridusmin_3lovi_eng.png"/>
          <p:cNvPicPr>
            <a:picLocks noChangeAspect="1"/>
          </p:cNvPicPr>
          <p:nvPr/>
        </p:nvPicPr>
        <p:blipFill>
          <a:blip r:embed="rId2" cstate="print"/>
          <a:stretch>
            <a:fillRect/>
          </a:stretch>
        </p:blipFill>
        <p:spPr>
          <a:xfrm>
            <a:off x="337422" y="228012"/>
            <a:ext cx="2706406" cy="1463076"/>
          </a:xfrm>
          <a:prstGeom prst="rect">
            <a:avLst/>
          </a:prstGeom>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74471" y="48106"/>
            <a:ext cx="1294032" cy="1787553"/>
          </a:xfrm>
          <a:prstGeom prst="rect">
            <a:avLst/>
          </a:prstGeom>
        </p:spPr>
      </p:pic>
    </p:spTree>
    <p:extLst>
      <p:ext uri="{BB962C8B-B14F-4D97-AF65-F5344CB8AC3E}">
        <p14:creationId xmlns:p14="http://schemas.microsoft.com/office/powerpoint/2010/main" val="1247245645"/>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1_Title_riigivapp_EST">
    <p:spTree>
      <p:nvGrpSpPr>
        <p:cNvPr id="1" name=""/>
        <p:cNvGrpSpPr/>
        <p:nvPr/>
      </p:nvGrpSpPr>
      <p:grpSpPr>
        <a:xfrm>
          <a:off x="0" y="0"/>
          <a:ext cx="0" cy="0"/>
          <a:chOff x="0" y="0"/>
          <a:chExt cx="0" cy="0"/>
        </a:xfrm>
      </p:grpSpPr>
      <p:sp>
        <p:nvSpPr>
          <p:cNvPr id="4" name="Rectangle 3"/>
          <p:cNvSpPr/>
          <p:nvPr/>
        </p:nvSpPr>
        <p:spPr bwMode="auto">
          <a:xfrm>
            <a:off x="0" y="1800538"/>
            <a:ext cx="8999538" cy="504000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p:nvSpPr>
        <p:spPr bwMode="auto">
          <a:xfrm>
            <a:off x="0" y="1800538"/>
            <a:ext cx="8999538" cy="5040000"/>
          </a:xfrm>
          <a:prstGeom prst="rect">
            <a:avLst/>
          </a:prstGeom>
          <a:blipFill>
            <a:blip r:embed="rId3"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8" name="Title 1"/>
          <p:cNvSpPr>
            <a:spLocks noGrp="1"/>
          </p:cNvSpPr>
          <p:nvPr>
            <p:ph type="ctrTitle" hasCustomPrompt="1"/>
          </p:nvPr>
        </p:nvSpPr>
        <p:spPr>
          <a:xfrm>
            <a:off x="1068503" y="2904074"/>
            <a:ext cx="7200000" cy="972269"/>
          </a:xfrm>
          <a:prstGeom prst="rect">
            <a:avLst/>
          </a:prstGeom>
        </p:spPr>
        <p:txBody>
          <a:bodyPr tIns="86400" anchor="ctr" anchorCtr="0"/>
          <a:lstStyle>
            <a:lvl1pPr algn="l">
              <a:defRPr sz="4452">
                <a:solidFill>
                  <a:schemeClr val="bg1"/>
                </a:solidFill>
              </a:defRPr>
            </a:lvl1pPr>
          </a:lstStyle>
          <a:p>
            <a:r>
              <a:rPr lang="et-EE" dirty="0" smtClean="0"/>
              <a:t>Aitäh!</a:t>
            </a:r>
            <a:endParaRPr lang="en-US" dirty="0"/>
          </a:p>
        </p:txBody>
      </p:sp>
      <p:sp>
        <p:nvSpPr>
          <p:cNvPr id="12" name="Subtitle 2"/>
          <p:cNvSpPr>
            <a:spLocks noGrp="1"/>
          </p:cNvSpPr>
          <p:nvPr>
            <p:ph type="subTitle" idx="1" hasCustomPrompt="1"/>
          </p:nvPr>
        </p:nvSpPr>
        <p:spPr>
          <a:xfrm>
            <a:off x="1068503" y="4788491"/>
            <a:ext cx="7200000" cy="1728000"/>
          </a:xfrm>
          <a:prstGeom prst="rect">
            <a:avLst/>
          </a:prstGeom>
        </p:spPr>
        <p:txBody>
          <a:bodyPr/>
          <a:lstStyle>
            <a:lvl1pPr marL="0" indent="0" algn="l">
              <a:spcAft>
                <a:spcPts val="0"/>
              </a:spcAft>
              <a:buNone/>
              <a:defRPr sz="2031" b="0" baseline="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err="1" smtClean="0"/>
              <a:t>eesnimi@perenimi@amet.ee</a:t>
            </a:r>
            <a:endParaRPr lang="et-EE" dirty="0" smtClean="0"/>
          </a:p>
          <a:p>
            <a:r>
              <a:rPr lang="et-EE" dirty="0" smtClean="0"/>
              <a:t>telefon, </a:t>
            </a:r>
            <a:r>
              <a:rPr lang="et-EE" dirty="0" err="1" smtClean="0"/>
              <a:t>skype</a:t>
            </a:r>
            <a:r>
              <a:rPr lang="et-EE" dirty="0" smtClean="0"/>
              <a:t> vms</a:t>
            </a:r>
          </a:p>
          <a:p>
            <a:endParaRPr lang="et-EE" dirty="0" smtClean="0"/>
          </a:p>
        </p:txBody>
      </p:sp>
      <p:pic>
        <p:nvPicPr>
          <p:cNvPr id="10" name="Picture 9" descr="haridusmin_vapp_est_black.png"/>
          <p:cNvPicPr>
            <a:picLocks noChangeAspect="1"/>
          </p:cNvPicPr>
          <p:nvPr/>
        </p:nvPicPr>
        <p:blipFill>
          <a:blip r:embed="rId4" cstate="print"/>
          <a:stretch>
            <a:fillRect/>
          </a:stretch>
        </p:blipFill>
        <p:spPr>
          <a:xfrm>
            <a:off x="337422" y="406621"/>
            <a:ext cx="2716347" cy="1193262"/>
          </a:xfrm>
          <a:prstGeom prst="rect">
            <a:avLst/>
          </a:prstGeom>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11930" y="226317"/>
            <a:ext cx="1124865" cy="1553869"/>
          </a:xfrm>
          <a:prstGeom prst="rect">
            <a:avLst/>
          </a:prstGeom>
        </p:spPr>
      </p:pic>
    </p:spTree>
    <p:extLst>
      <p:ext uri="{BB962C8B-B14F-4D97-AF65-F5344CB8AC3E}">
        <p14:creationId xmlns:p14="http://schemas.microsoft.com/office/powerpoint/2010/main" val="3536808773"/>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1_Title_riigivapp_ENG">
    <p:spTree>
      <p:nvGrpSpPr>
        <p:cNvPr id="1" name=""/>
        <p:cNvGrpSpPr/>
        <p:nvPr/>
      </p:nvGrpSpPr>
      <p:grpSpPr>
        <a:xfrm>
          <a:off x="0" y="0"/>
          <a:ext cx="0" cy="0"/>
          <a:chOff x="0" y="0"/>
          <a:chExt cx="0" cy="0"/>
        </a:xfrm>
      </p:grpSpPr>
      <p:sp>
        <p:nvSpPr>
          <p:cNvPr id="4" name="Rectangle 3"/>
          <p:cNvSpPr/>
          <p:nvPr/>
        </p:nvSpPr>
        <p:spPr bwMode="auto">
          <a:xfrm>
            <a:off x="0" y="1800538"/>
            <a:ext cx="8999538" cy="5040000"/>
          </a:xfrm>
          <a:prstGeom prst="rect">
            <a:avLst/>
          </a:prstGeom>
          <a:blipFill dpi="0" rotWithShape="1">
            <a:blip r:embed="rId2" cstate="print">
              <a:duotone>
                <a:schemeClr val="accent5">
                  <a:shade val="45000"/>
                  <a:satMod val="135000"/>
                </a:schemeClr>
                <a:prstClr val="white"/>
              </a:duotone>
            </a:blip>
            <a:srcRect/>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Rectangle 6"/>
          <p:cNvSpPr/>
          <p:nvPr/>
        </p:nvSpPr>
        <p:spPr bwMode="auto">
          <a:xfrm>
            <a:off x="0" y="1800538"/>
            <a:ext cx="8999538" cy="5040000"/>
          </a:xfrm>
          <a:prstGeom prst="rect">
            <a:avLst/>
          </a:prstGeom>
          <a:blipFill>
            <a:blip r:embed="rId3" cstate="print">
              <a:duotone>
                <a:schemeClr val="accent5">
                  <a:shade val="45000"/>
                  <a:satMod val="135000"/>
                </a:schemeClr>
                <a:prstClr val="white"/>
              </a:duotone>
              <a:lum bright="8000" contrast="44000"/>
            </a:blip>
            <a:tile tx="0" ty="0" sx="100000" sy="100000" flip="none" algn="tl"/>
          </a:blip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11" name="Title 1"/>
          <p:cNvSpPr>
            <a:spLocks noGrp="1"/>
          </p:cNvSpPr>
          <p:nvPr>
            <p:ph type="ctrTitle" hasCustomPrompt="1"/>
          </p:nvPr>
        </p:nvSpPr>
        <p:spPr>
          <a:xfrm>
            <a:off x="1068503" y="2904074"/>
            <a:ext cx="7200000" cy="972269"/>
          </a:xfrm>
          <a:prstGeom prst="rect">
            <a:avLst/>
          </a:prstGeom>
        </p:spPr>
        <p:txBody>
          <a:bodyPr tIns="86400" anchor="ctr" anchorCtr="0"/>
          <a:lstStyle>
            <a:lvl1pPr algn="l">
              <a:defRPr sz="4452">
                <a:solidFill>
                  <a:schemeClr val="bg1"/>
                </a:solidFill>
              </a:defRPr>
            </a:lvl1pPr>
          </a:lstStyle>
          <a:p>
            <a:r>
              <a:rPr lang="et-EE" dirty="0" err="1" smtClean="0"/>
              <a:t>Thank</a:t>
            </a:r>
            <a:r>
              <a:rPr lang="et-EE" dirty="0" smtClean="0"/>
              <a:t> </a:t>
            </a:r>
            <a:r>
              <a:rPr lang="et-EE" dirty="0" err="1" smtClean="0"/>
              <a:t>You</a:t>
            </a:r>
            <a:r>
              <a:rPr lang="et-EE" dirty="0" smtClean="0"/>
              <a:t>!</a:t>
            </a:r>
            <a:endParaRPr lang="en-US" dirty="0"/>
          </a:p>
        </p:txBody>
      </p:sp>
      <p:sp>
        <p:nvSpPr>
          <p:cNvPr id="13" name="Subtitle 2"/>
          <p:cNvSpPr>
            <a:spLocks noGrp="1"/>
          </p:cNvSpPr>
          <p:nvPr>
            <p:ph type="subTitle" idx="1" hasCustomPrompt="1"/>
          </p:nvPr>
        </p:nvSpPr>
        <p:spPr>
          <a:xfrm>
            <a:off x="1068503" y="4788491"/>
            <a:ext cx="7200000" cy="1728000"/>
          </a:xfrm>
          <a:prstGeom prst="rect">
            <a:avLst/>
          </a:prstGeom>
        </p:spPr>
        <p:txBody>
          <a:bodyPr/>
          <a:lstStyle>
            <a:lvl1pPr marL="0" indent="0" algn="l">
              <a:spcAft>
                <a:spcPts val="0"/>
              </a:spcAft>
              <a:buNone/>
              <a:defRPr sz="2031" b="0" baseline="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err="1" smtClean="0"/>
              <a:t>Forename</a:t>
            </a:r>
            <a:r>
              <a:rPr lang="et-EE" dirty="0" smtClean="0"/>
              <a:t> </a:t>
            </a:r>
            <a:r>
              <a:rPr lang="et-EE" dirty="0" err="1" smtClean="0"/>
              <a:t>Surname</a:t>
            </a:r>
            <a:endParaRPr lang="et-EE" dirty="0" smtClean="0"/>
          </a:p>
          <a:p>
            <a:r>
              <a:rPr lang="et-EE" dirty="0" err="1" smtClean="0"/>
              <a:t>Forname.Surname@institution.ee</a:t>
            </a:r>
            <a:endParaRPr lang="et-EE" dirty="0" smtClean="0"/>
          </a:p>
          <a:p>
            <a:r>
              <a:rPr lang="et-EE" dirty="0" err="1" smtClean="0"/>
              <a:t>Phone</a:t>
            </a:r>
            <a:r>
              <a:rPr lang="et-EE" dirty="0" smtClean="0"/>
              <a:t>, </a:t>
            </a:r>
            <a:r>
              <a:rPr lang="et-EE" dirty="0" err="1" smtClean="0"/>
              <a:t>Skype</a:t>
            </a:r>
            <a:r>
              <a:rPr lang="et-EE" dirty="0" smtClean="0"/>
              <a:t>, </a:t>
            </a:r>
            <a:r>
              <a:rPr lang="et-EE" dirty="0" err="1" smtClean="0"/>
              <a:t>Facebook</a:t>
            </a:r>
            <a:r>
              <a:rPr lang="et-EE" dirty="0" smtClean="0"/>
              <a:t> </a:t>
            </a:r>
            <a:r>
              <a:rPr lang="et-EE" dirty="0" err="1" smtClean="0"/>
              <a:t>etc</a:t>
            </a:r>
            <a:r>
              <a:rPr lang="et-EE" dirty="0" smtClean="0"/>
              <a:t>.</a:t>
            </a:r>
          </a:p>
          <a:p>
            <a:endParaRPr lang="et-EE" dirty="0" smtClean="0"/>
          </a:p>
        </p:txBody>
      </p:sp>
      <p:pic>
        <p:nvPicPr>
          <p:cNvPr id="9" name="Picture 8" descr="haridusmin_vapp_eng_black.png"/>
          <p:cNvPicPr>
            <a:picLocks noChangeAspect="1"/>
          </p:cNvPicPr>
          <p:nvPr/>
        </p:nvPicPr>
        <p:blipFill>
          <a:blip r:embed="rId4" cstate="print"/>
          <a:stretch>
            <a:fillRect/>
          </a:stretch>
        </p:blipFill>
        <p:spPr>
          <a:xfrm>
            <a:off x="337422" y="406621"/>
            <a:ext cx="2716347" cy="1193262"/>
          </a:xfrm>
          <a:prstGeom prst="rect">
            <a:avLst/>
          </a:prstGeom>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424417" y="220339"/>
            <a:ext cx="1125939" cy="1555352"/>
          </a:xfrm>
          <a:prstGeom prst="rect">
            <a:avLst/>
          </a:prstGeom>
        </p:spPr>
      </p:pic>
    </p:spTree>
    <p:extLst>
      <p:ext uri="{BB962C8B-B14F-4D97-AF65-F5344CB8AC3E}">
        <p14:creationId xmlns:p14="http://schemas.microsoft.com/office/powerpoint/2010/main" val="2935224773"/>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End Slide Blue">
    <p:spTree>
      <p:nvGrpSpPr>
        <p:cNvPr id="1" name=""/>
        <p:cNvGrpSpPr/>
        <p:nvPr/>
      </p:nvGrpSpPr>
      <p:grpSpPr>
        <a:xfrm>
          <a:off x="0" y="0"/>
          <a:ext cx="0" cy="0"/>
          <a:chOff x="0" y="0"/>
          <a:chExt cx="0" cy="0"/>
        </a:xfrm>
      </p:grpSpPr>
      <p:sp>
        <p:nvSpPr>
          <p:cNvPr id="5" name="Rectangle 4"/>
          <p:cNvSpPr/>
          <p:nvPr/>
        </p:nvSpPr>
        <p:spPr bwMode="auto">
          <a:xfrm>
            <a:off x="0" y="1800538"/>
            <a:ext cx="8999538" cy="5040000"/>
          </a:xfrm>
          <a:prstGeom prst="rect">
            <a:avLst/>
          </a:prstGeom>
          <a:solidFill>
            <a:srgbClr val="0084D1"/>
          </a:solidFill>
          <a:ln w="9525" cap="flat" cmpd="sng" algn="ctr">
            <a:noFill/>
            <a:prstDash val="solid"/>
            <a:round/>
            <a:headEnd type="none" w="med" len="med"/>
            <a:tailEnd type="none" w="med" len="med"/>
          </a:ln>
          <a:effectLst/>
          <a:extLst/>
        </p:spPr>
        <p:txBody>
          <a:bodyPr vert="horz" wrap="square" lIns="71421" tIns="35710" rIns="71421" bIns="35710" numCol="1" rtlCol="0" anchor="t" anchorCtr="0" compatLnSpc="1">
            <a:prstTxWarp prst="textNoShape">
              <a:avLst/>
            </a:prstTxWarp>
          </a:bodyPr>
          <a:lstStyle/>
          <a:p>
            <a:pPr marL="0" marR="0" indent="0" algn="l" defTabSz="350919"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pPr>
            <a:endParaRPr kumimoji="0" lang="en-US" sz="1406" b="0" i="0" u="none" strike="noStrike" cap="none" normalizeH="0" baseline="0" smtClean="0">
              <a:ln>
                <a:noFill/>
              </a:ln>
              <a:noFill/>
              <a:effectLst/>
              <a:latin typeface="Roboto Condensed" panose="02000000000000000000" pitchFamily="2" charset="0"/>
              <a:ea typeface="Microsoft YaHei" panose="020B0503020204020204" pitchFamily="34" charset="-122"/>
            </a:endParaRPr>
          </a:p>
        </p:txBody>
      </p:sp>
      <p:sp>
        <p:nvSpPr>
          <p:cNvPr id="7" name="Title 1"/>
          <p:cNvSpPr>
            <a:spLocks noGrp="1"/>
          </p:cNvSpPr>
          <p:nvPr>
            <p:ph type="ctrTitle" hasCustomPrompt="1"/>
          </p:nvPr>
        </p:nvSpPr>
        <p:spPr>
          <a:xfrm>
            <a:off x="1068503" y="2448001"/>
            <a:ext cx="7200000" cy="972269"/>
          </a:xfrm>
          <a:prstGeom prst="rect">
            <a:avLst/>
          </a:prstGeom>
        </p:spPr>
        <p:txBody>
          <a:bodyPr tIns="86400" anchor="t" anchorCtr="0"/>
          <a:lstStyle>
            <a:lvl1pPr algn="l">
              <a:defRPr sz="4452">
                <a:solidFill>
                  <a:schemeClr val="bg1"/>
                </a:solidFill>
              </a:defRPr>
            </a:lvl1pPr>
          </a:lstStyle>
          <a:p>
            <a:r>
              <a:rPr lang="et-EE" dirty="0" smtClean="0"/>
              <a:t>Aitäh!</a:t>
            </a:r>
            <a:endParaRPr lang="en-US" dirty="0"/>
          </a:p>
        </p:txBody>
      </p:sp>
      <p:sp>
        <p:nvSpPr>
          <p:cNvPr id="8" name="Subtitle 2"/>
          <p:cNvSpPr>
            <a:spLocks noGrp="1"/>
          </p:cNvSpPr>
          <p:nvPr>
            <p:ph type="subTitle" idx="1" hasCustomPrompt="1"/>
          </p:nvPr>
        </p:nvSpPr>
        <p:spPr>
          <a:xfrm>
            <a:off x="1068503" y="3636293"/>
            <a:ext cx="7200000" cy="1728000"/>
          </a:xfrm>
          <a:prstGeom prst="rect">
            <a:avLst/>
          </a:prstGeom>
        </p:spPr>
        <p:txBody>
          <a:bodyPr/>
          <a:lstStyle>
            <a:lvl1pPr marL="0" indent="0" algn="l">
              <a:spcAft>
                <a:spcPts val="0"/>
              </a:spcAft>
              <a:buNone/>
              <a:defRPr sz="2031" b="0">
                <a:solidFill>
                  <a:schemeClr val="bg1"/>
                </a:solidFill>
              </a:defRPr>
            </a:lvl1pPr>
            <a:lvl2pPr marL="357119" indent="0" algn="ctr">
              <a:buNone/>
              <a:defRPr sz="1562"/>
            </a:lvl2pPr>
            <a:lvl3pPr marL="714238" indent="0" algn="ctr">
              <a:buNone/>
              <a:defRPr sz="1406"/>
            </a:lvl3pPr>
            <a:lvl4pPr marL="1071357" indent="0" algn="ctr">
              <a:buNone/>
              <a:defRPr sz="1250"/>
            </a:lvl4pPr>
            <a:lvl5pPr marL="1428476" indent="0" algn="ctr">
              <a:buNone/>
              <a:defRPr sz="1250"/>
            </a:lvl5pPr>
            <a:lvl6pPr marL="1785595" indent="0" algn="ctr">
              <a:buNone/>
              <a:defRPr sz="1250"/>
            </a:lvl6pPr>
            <a:lvl7pPr marL="2142714" indent="0" algn="ctr">
              <a:buNone/>
              <a:defRPr sz="1250"/>
            </a:lvl7pPr>
            <a:lvl8pPr marL="2499832" indent="0" algn="ctr">
              <a:buNone/>
              <a:defRPr sz="1250"/>
            </a:lvl8pPr>
            <a:lvl9pPr marL="2856951" indent="0" algn="ctr">
              <a:buNone/>
              <a:defRPr sz="1250"/>
            </a:lvl9pPr>
          </a:lstStyle>
          <a:p>
            <a:r>
              <a:rPr lang="et-EE" dirty="0" smtClean="0"/>
              <a:t>Eesnimi Perenimi</a:t>
            </a:r>
          </a:p>
          <a:p>
            <a:r>
              <a:rPr lang="et-EE" dirty="0" err="1" smtClean="0"/>
              <a:t>eesnimi@perenimi@amet.ee</a:t>
            </a:r>
            <a:endParaRPr lang="et-EE" dirty="0" smtClean="0"/>
          </a:p>
          <a:p>
            <a:endParaRPr lang="et-EE" dirty="0" smtClean="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6713" y="352800"/>
            <a:ext cx="2717243" cy="1193400"/>
          </a:xfrm>
          <a:prstGeom prst="rect">
            <a:avLst/>
          </a:prstGeom>
          <a:noFill/>
          <a:ln>
            <a:noFill/>
          </a:ln>
        </p:spPr>
      </p:pic>
    </p:spTree>
    <p:extLst>
      <p:ext uri="{BB962C8B-B14F-4D97-AF65-F5344CB8AC3E}">
        <p14:creationId xmlns:p14="http://schemas.microsoft.com/office/powerpoint/2010/main" val="104279043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Sisu kohatäide 2"/>
          <p:cNvSpPr>
            <a:spLocks noGrp="1"/>
          </p:cNvSpPr>
          <p:nvPr>
            <p:ph sz="half" idx="1"/>
          </p:nvPr>
        </p:nvSpPr>
        <p:spPr>
          <a:xfrm>
            <a:off x="618718" y="1820976"/>
            <a:ext cx="3824804" cy="4340259"/>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Sisu kohatäide 3"/>
          <p:cNvSpPr>
            <a:spLocks noGrp="1"/>
          </p:cNvSpPr>
          <p:nvPr>
            <p:ph sz="half" idx="2"/>
          </p:nvPr>
        </p:nvSpPr>
        <p:spPr>
          <a:xfrm>
            <a:off x="4556016" y="1820976"/>
            <a:ext cx="3824804" cy="4340259"/>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Kuupäeva kohatäide 4"/>
          <p:cNvSpPr>
            <a:spLocks noGrp="1"/>
          </p:cNvSpPr>
          <p:nvPr>
            <p:ph type="dt" sz="half" idx="10"/>
          </p:nvPr>
        </p:nvSpPr>
        <p:spPr/>
        <p:txBody>
          <a:bodyPr/>
          <a:lstStyle/>
          <a:p>
            <a:pPr>
              <a:defRPr/>
            </a:pPr>
            <a:endParaRPr lang="en-US"/>
          </a:p>
        </p:txBody>
      </p:sp>
      <p:sp>
        <p:nvSpPr>
          <p:cNvPr id="6" name="Jaluse kohatäide 5"/>
          <p:cNvSpPr>
            <a:spLocks noGrp="1"/>
          </p:cNvSpPr>
          <p:nvPr>
            <p:ph type="ftr" sz="quarter" idx="11"/>
          </p:nvPr>
        </p:nvSpPr>
        <p:spPr/>
        <p:txBody>
          <a:bodyPr/>
          <a:lstStyle/>
          <a:p>
            <a:pPr>
              <a:defRPr/>
            </a:pPr>
            <a:r>
              <a:rPr lang="et-EE" smtClean="0"/>
              <a:t>Hille Voolaid</a:t>
            </a:r>
            <a:endParaRPr lang="et-EE"/>
          </a:p>
        </p:txBody>
      </p:sp>
      <p:sp>
        <p:nvSpPr>
          <p:cNvPr id="7" name="Slaidinumbri kohatäide 6"/>
          <p:cNvSpPr>
            <a:spLocks noGrp="1"/>
          </p:cNvSpPr>
          <p:nvPr>
            <p:ph type="sldNum" sz="quarter" idx="12"/>
          </p:nvPr>
        </p:nvSpPr>
        <p:spPr/>
        <p:txBody>
          <a:bodyPr/>
          <a:lstStyle/>
          <a:p>
            <a:pPr>
              <a:defRPr/>
            </a:pPr>
            <a:fld id="{61FF2709-B701-4039-832C-A0D965B94073}" type="slidenum">
              <a:rPr lang="en-US" smtClean="0"/>
              <a:pPr>
                <a:defRPr/>
              </a:pPr>
              <a:t>‹#›</a:t>
            </a:fld>
            <a:endParaRPr lang="en-US"/>
          </a:p>
        </p:txBody>
      </p:sp>
    </p:spTree>
    <p:extLst>
      <p:ext uri="{BB962C8B-B14F-4D97-AF65-F5344CB8AC3E}">
        <p14:creationId xmlns:p14="http://schemas.microsoft.com/office/powerpoint/2010/main" val="133354915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cSld name="Blank">
    <p:bg>
      <p:bgRef idx="1001">
        <a:schemeClr val="bg1"/>
      </p:bgRef>
    </p:bg>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endParaRPr lang="et-EE"/>
          </a:p>
        </p:txBody>
      </p:sp>
      <p:sp>
        <p:nvSpPr>
          <p:cNvPr id="3" name="Footer Placeholder 2"/>
          <p:cNvSpPr txBox="1">
            <a:spLocks noGrp="1"/>
          </p:cNvSpPr>
          <p:nvPr>
            <p:ph type="ftr" sz="quarter" idx="9"/>
          </p:nvPr>
        </p:nvSpPr>
        <p:spPr/>
        <p:txBody>
          <a:bodyPr/>
          <a:lstStyle>
            <a:lvl1pPr>
              <a:defRPr/>
            </a:lvl1pPr>
          </a:lstStyle>
          <a:p>
            <a:pPr lvl="0"/>
            <a:r>
              <a:rPr lang="et-EE" smtClean="0"/>
              <a:t>Hille Voolaid</a:t>
            </a:r>
            <a:endParaRPr lang="et-EE"/>
          </a:p>
        </p:txBody>
      </p:sp>
      <p:sp>
        <p:nvSpPr>
          <p:cNvPr id="4" name="Slide Number Placeholder 3"/>
          <p:cNvSpPr txBox="1">
            <a:spLocks noGrp="1"/>
          </p:cNvSpPr>
          <p:nvPr>
            <p:ph type="sldNum" sz="quarter" idx="8"/>
          </p:nvPr>
        </p:nvSpPr>
        <p:spPr/>
        <p:txBody>
          <a:bodyPr/>
          <a:lstStyle>
            <a:lvl1pPr>
              <a:defRPr/>
            </a:lvl1pPr>
          </a:lstStyle>
          <a:p>
            <a:pPr lvl="0"/>
            <a:fld id="{B4D1F9F5-CCF3-4183-8C63-74050548BB0E}" type="slidenum">
              <a:t>‹#›</a:t>
            </a:fld>
            <a:endParaRPr lang="et-EE"/>
          </a:p>
        </p:txBody>
      </p:sp>
    </p:spTree>
    <p:extLst>
      <p:ext uri="{BB962C8B-B14F-4D97-AF65-F5344CB8AC3E}">
        <p14:creationId xmlns:p14="http://schemas.microsoft.com/office/powerpoint/2010/main" val="39603275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Kuupäeva kohatäide 2"/>
          <p:cNvSpPr>
            <a:spLocks noGrp="1"/>
          </p:cNvSpPr>
          <p:nvPr>
            <p:ph type="dt" sz="half" idx="10"/>
          </p:nvPr>
        </p:nvSpPr>
        <p:spPr>
          <a:xfrm>
            <a:off x="0" y="0"/>
            <a:ext cx="0" cy="0"/>
          </a:xfrm>
        </p:spPr>
        <p:txBody>
          <a:bodyPr/>
          <a:lstStyle>
            <a:lvl1pPr defTabSz="444018">
              <a:defRPr/>
            </a:lvl1pPr>
          </a:lstStyle>
          <a:p>
            <a:pPr>
              <a:defRPr/>
            </a:pPr>
            <a:fld id="{1BB9A3AF-67D7-4103-BBA2-A5FCECA40AE3}" type="datetime1">
              <a:rPr lang="en-US"/>
              <a:pPr>
                <a:defRPr/>
              </a:pPr>
              <a:t>4/6/2018</a:t>
            </a:fld>
            <a:endParaRPr lang="en-US"/>
          </a:p>
        </p:txBody>
      </p:sp>
      <p:sp>
        <p:nvSpPr>
          <p:cNvPr id="4" name="Jaluse kohatäide 3"/>
          <p:cNvSpPr>
            <a:spLocks noGrp="1"/>
          </p:cNvSpPr>
          <p:nvPr>
            <p:ph type="ftr" sz="quarter" idx="11"/>
          </p:nvPr>
        </p:nvSpPr>
        <p:spPr>
          <a:xfrm>
            <a:off x="0" y="0"/>
            <a:ext cx="0" cy="0"/>
          </a:xfrm>
        </p:spPr>
        <p:txBody>
          <a:bodyPr/>
          <a:lstStyle>
            <a:lvl1pPr defTabSz="444018">
              <a:defRPr/>
            </a:lvl1pPr>
          </a:lstStyle>
          <a:p>
            <a:pPr>
              <a:defRPr/>
            </a:pPr>
            <a:r>
              <a:rPr lang="et-EE"/>
              <a:t>Hille Voolaid</a:t>
            </a:r>
          </a:p>
        </p:txBody>
      </p:sp>
      <p:sp>
        <p:nvSpPr>
          <p:cNvPr id="5" name="Slaidinumbri kohatäide 4"/>
          <p:cNvSpPr>
            <a:spLocks noGrp="1"/>
          </p:cNvSpPr>
          <p:nvPr>
            <p:ph type="sldNum" sz="quarter" idx="12"/>
          </p:nvPr>
        </p:nvSpPr>
        <p:spPr>
          <a:xfrm>
            <a:off x="0" y="0"/>
            <a:ext cx="0" cy="0"/>
          </a:xfrm>
        </p:spPr>
        <p:txBody>
          <a:bodyPr/>
          <a:lstStyle>
            <a:lvl1pPr defTabSz="444018">
              <a:defRPr/>
            </a:lvl1pPr>
          </a:lstStyle>
          <a:p>
            <a:pPr>
              <a:defRPr/>
            </a:pPr>
            <a:fld id="{C698D8CA-4E78-44BC-B701-3CA8BBA8CC24}" type="slidenum">
              <a:rPr lang="en-US"/>
              <a:pPr>
                <a:defRPr/>
              </a:pPr>
              <a:t>‹#›</a:t>
            </a:fld>
            <a:endParaRPr lang="en-US"/>
          </a:p>
        </p:txBody>
      </p:sp>
    </p:spTree>
    <p:extLst>
      <p:ext uri="{BB962C8B-B14F-4D97-AF65-F5344CB8AC3E}">
        <p14:creationId xmlns:p14="http://schemas.microsoft.com/office/powerpoint/2010/main" val="2374264090"/>
      </p:ext>
    </p:extLst>
  </p:cSld>
  <p:clrMapOvr>
    <a:masterClrMapping/>
  </p:clrMapOvr>
  <p:hf sldNum="0" hdr="0" dt="0"/>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t-EE"/>
          </a:p>
        </p:txBody>
      </p:sp>
      <p:sp>
        <p:nvSpPr>
          <p:cNvPr id="3" name="Content Placeholder 2"/>
          <p:cNvSpPr>
            <a:spLocks noGrp="1"/>
          </p:cNvSpPr>
          <p:nvPr>
            <p:ph idx="1"/>
          </p:nvPr>
        </p:nvSpPr>
        <p:spPr/>
        <p:txBody>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Date Placeholder 3"/>
          <p:cNvSpPr>
            <a:spLocks noGrp="1"/>
          </p:cNvSpPr>
          <p:nvPr>
            <p:ph type="dt" sz="half" idx="10"/>
          </p:nvPr>
        </p:nvSpPr>
        <p:spPr/>
        <p:txBody>
          <a:bodyPr/>
          <a:lstStyle/>
          <a:p>
            <a:endParaRPr lang="et-EE"/>
          </a:p>
        </p:txBody>
      </p:sp>
      <p:sp>
        <p:nvSpPr>
          <p:cNvPr id="5" name="Footer Placeholder 4"/>
          <p:cNvSpPr>
            <a:spLocks noGrp="1"/>
          </p:cNvSpPr>
          <p:nvPr>
            <p:ph type="ftr" sz="quarter" idx="11"/>
          </p:nvPr>
        </p:nvSpPr>
        <p:spPr/>
        <p:txBody>
          <a:bodyPr/>
          <a:lstStyle/>
          <a:p>
            <a:r>
              <a:rPr lang="et-EE" smtClean="0"/>
              <a:t>Hille Voolaid</a:t>
            </a:r>
            <a:endParaRPr lang="et-EE"/>
          </a:p>
        </p:txBody>
      </p:sp>
      <p:sp>
        <p:nvSpPr>
          <p:cNvPr id="6" name="Slide Number Placeholder 5"/>
          <p:cNvSpPr>
            <a:spLocks noGrp="1"/>
          </p:cNvSpPr>
          <p:nvPr>
            <p:ph type="sldNum" sz="quarter" idx="12"/>
          </p:nvPr>
        </p:nvSpPr>
        <p:spPr/>
        <p:txBody>
          <a:bodyPr/>
          <a:lstStyle/>
          <a:p>
            <a:fld id="{D6E0E0C0-812C-4CDF-979F-6B4E2365E045}" type="slidenum">
              <a:rPr lang="et-EE" smtClean="0"/>
              <a:pPr/>
              <a:t>‹#›</a:t>
            </a:fld>
            <a:endParaRPr lang="et-EE"/>
          </a:p>
        </p:txBody>
      </p:sp>
    </p:spTree>
    <p:extLst>
      <p:ext uri="{BB962C8B-B14F-4D97-AF65-F5344CB8AC3E}">
        <p14:creationId xmlns:p14="http://schemas.microsoft.com/office/powerpoint/2010/main" val="226193653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t-EE" smtClean="0"/>
              <a:t>Muutke pealkirja laadi</a:t>
            </a:r>
            <a:endParaRPr lang="et-EE"/>
          </a:p>
        </p:txBody>
      </p:sp>
      <p:sp>
        <p:nvSpPr>
          <p:cNvPr id="3" name="Text Placeholder 2"/>
          <p:cNvSpPr>
            <a:spLocks noGrp="1"/>
          </p:cNvSpPr>
          <p:nvPr>
            <p:ph type="body" idx="1"/>
          </p:nvPr>
        </p:nvSpPr>
        <p:spPr>
          <a:xfrm>
            <a:off x="450101" y="1531664"/>
            <a:ext cx="3976511" cy="638473"/>
          </a:xfrm>
        </p:spPr>
        <p:txBody>
          <a:bodyPr anchor="b"/>
          <a:lstStyle>
            <a:lvl1pPr marL="0" indent="0">
              <a:buNone/>
              <a:defRPr sz="1875" b="1"/>
            </a:lvl1pPr>
            <a:lvl2pPr marL="357119" indent="0">
              <a:buNone/>
              <a:defRPr sz="1562" b="1"/>
            </a:lvl2pPr>
            <a:lvl3pPr marL="714238" indent="0">
              <a:buNone/>
              <a:defRPr sz="1406" b="1"/>
            </a:lvl3pPr>
            <a:lvl4pPr marL="1071357" indent="0">
              <a:buNone/>
              <a:defRPr sz="1250" b="1"/>
            </a:lvl4pPr>
            <a:lvl5pPr marL="1428476" indent="0">
              <a:buNone/>
              <a:defRPr sz="1250" b="1"/>
            </a:lvl5pPr>
            <a:lvl6pPr marL="1785595" indent="0">
              <a:buNone/>
              <a:defRPr sz="1250" b="1"/>
            </a:lvl6pPr>
            <a:lvl7pPr marL="2142714" indent="0">
              <a:buNone/>
              <a:defRPr sz="1250" b="1"/>
            </a:lvl7pPr>
            <a:lvl8pPr marL="2499832" indent="0">
              <a:buNone/>
              <a:defRPr sz="1250" b="1"/>
            </a:lvl8pPr>
            <a:lvl9pPr marL="2856951" indent="0">
              <a:buNone/>
              <a:defRPr sz="1250" b="1"/>
            </a:lvl9pPr>
          </a:lstStyle>
          <a:p>
            <a:pPr lvl="0"/>
            <a:r>
              <a:rPr lang="et-EE" smtClean="0"/>
              <a:t>Redigeeri juhtslaidi tekstilaade</a:t>
            </a:r>
          </a:p>
        </p:txBody>
      </p:sp>
      <p:sp>
        <p:nvSpPr>
          <p:cNvPr id="4" name="Content Placeholder 3"/>
          <p:cNvSpPr>
            <a:spLocks noGrp="1"/>
          </p:cNvSpPr>
          <p:nvPr>
            <p:ph sz="half" idx="2"/>
          </p:nvPr>
        </p:nvSpPr>
        <p:spPr>
          <a:xfrm>
            <a:off x="450101" y="2170137"/>
            <a:ext cx="3976511" cy="3939761"/>
          </a:xfrm>
        </p:spPr>
        <p:txBody>
          <a:bodyPr/>
          <a:lstStyle>
            <a:lvl1pPr>
              <a:defRPr sz="1875"/>
            </a:lvl1pPr>
            <a:lvl2pPr>
              <a:defRPr sz="1562"/>
            </a:lvl2pPr>
            <a:lvl3pPr>
              <a:defRPr sz="1406"/>
            </a:lvl3pPr>
            <a:lvl4pPr>
              <a:defRPr sz="1250"/>
            </a:lvl4pPr>
            <a:lvl5pPr>
              <a:defRPr sz="1250"/>
            </a:lvl5pPr>
            <a:lvl6pPr>
              <a:defRPr sz="1250"/>
            </a:lvl6pPr>
            <a:lvl7pPr>
              <a:defRPr sz="1250"/>
            </a:lvl7pPr>
            <a:lvl8pPr>
              <a:defRPr sz="1250"/>
            </a:lvl8pPr>
            <a:lvl9pPr>
              <a:defRPr sz="1250"/>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xt Placeholder 4"/>
          <p:cNvSpPr>
            <a:spLocks noGrp="1"/>
          </p:cNvSpPr>
          <p:nvPr>
            <p:ph type="body" sz="quarter" idx="3"/>
          </p:nvPr>
        </p:nvSpPr>
        <p:spPr>
          <a:xfrm>
            <a:off x="4571686" y="1531664"/>
            <a:ext cx="3977751" cy="638473"/>
          </a:xfrm>
        </p:spPr>
        <p:txBody>
          <a:bodyPr anchor="b"/>
          <a:lstStyle>
            <a:lvl1pPr marL="0" indent="0">
              <a:buNone/>
              <a:defRPr sz="1875" b="1"/>
            </a:lvl1pPr>
            <a:lvl2pPr marL="357119" indent="0">
              <a:buNone/>
              <a:defRPr sz="1562" b="1"/>
            </a:lvl2pPr>
            <a:lvl3pPr marL="714238" indent="0">
              <a:buNone/>
              <a:defRPr sz="1406" b="1"/>
            </a:lvl3pPr>
            <a:lvl4pPr marL="1071357" indent="0">
              <a:buNone/>
              <a:defRPr sz="1250" b="1"/>
            </a:lvl4pPr>
            <a:lvl5pPr marL="1428476" indent="0">
              <a:buNone/>
              <a:defRPr sz="1250" b="1"/>
            </a:lvl5pPr>
            <a:lvl6pPr marL="1785595" indent="0">
              <a:buNone/>
              <a:defRPr sz="1250" b="1"/>
            </a:lvl6pPr>
            <a:lvl7pPr marL="2142714" indent="0">
              <a:buNone/>
              <a:defRPr sz="1250" b="1"/>
            </a:lvl7pPr>
            <a:lvl8pPr marL="2499832" indent="0">
              <a:buNone/>
              <a:defRPr sz="1250" b="1"/>
            </a:lvl8pPr>
            <a:lvl9pPr marL="2856951" indent="0">
              <a:buNone/>
              <a:defRPr sz="1250" b="1"/>
            </a:lvl9pPr>
          </a:lstStyle>
          <a:p>
            <a:pPr lvl="0"/>
            <a:r>
              <a:rPr lang="et-EE" smtClean="0"/>
              <a:t>Redigeeri juhtslaidi tekstilaade</a:t>
            </a:r>
          </a:p>
        </p:txBody>
      </p:sp>
      <p:sp>
        <p:nvSpPr>
          <p:cNvPr id="6" name="Content Placeholder 5"/>
          <p:cNvSpPr>
            <a:spLocks noGrp="1"/>
          </p:cNvSpPr>
          <p:nvPr>
            <p:ph sz="quarter" idx="4"/>
          </p:nvPr>
        </p:nvSpPr>
        <p:spPr>
          <a:xfrm>
            <a:off x="4571686" y="2170137"/>
            <a:ext cx="3977751" cy="3939761"/>
          </a:xfrm>
        </p:spPr>
        <p:txBody>
          <a:bodyPr/>
          <a:lstStyle>
            <a:lvl1pPr>
              <a:defRPr sz="1875"/>
            </a:lvl1pPr>
            <a:lvl2pPr>
              <a:defRPr sz="1562"/>
            </a:lvl2pPr>
            <a:lvl3pPr>
              <a:defRPr sz="1406"/>
            </a:lvl3pPr>
            <a:lvl4pPr>
              <a:defRPr sz="1250"/>
            </a:lvl4pPr>
            <a:lvl5pPr>
              <a:defRPr sz="1250"/>
            </a:lvl5pPr>
            <a:lvl6pPr>
              <a:defRPr sz="1250"/>
            </a:lvl6pPr>
            <a:lvl7pPr>
              <a:defRPr sz="1250"/>
            </a:lvl7pPr>
            <a:lvl8pPr>
              <a:defRPr sz="1250"/>
            </a:lvl8pPr>
            <a:lvl9pPr>
              <a:defRPr sz="1250"/>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Date Placeholder 6"/>
          <p:cNvSpPr>
            <a:spLocks noGrp="1"/>
          </p:cNvSpPr>
          <p:nvPr>
            <p:ph type="dt" sz="half" idx="10"/>
          </p:nvPr>
        </p:nvSpPr>
        <p:spPr/>
        <p:txBody>
          <a:bodyPr/>
          <a:lstStyle/>
          <a:p>
            <a:endParaRPr lang="et-EE"/>
          </a:p>
        </p:txBody>
      </p:sp>
      <p:sp>
        <p:nvSpPr>
          <p:cNvPr id="8" name="Footer Placeholder 7"/>
          <p:cNvSpPr>
            <a:spLocks noGrp="1"/>
          </p:cNvSpPr>
          <p:nvPr>
            <p:ph type="ftr" sz="quarter" idx="11"/>
          </p:nvPr>
        </p:nvSpPr>
        <p:spPr/>
        <p:txBody>
          <a:bodyPr/>
          <a:lstStyle/>
          <a:p>
            <a:r>
              <a:rPr lang="et-EE" smtClean="0"/>
              <a:t>Hille Voolaid</a:t>
            </a:r>
            <a:endParaRPr lang="et-EE"/>
          </a:p>
        </p:txBody>
      </p:sp>
      <p:sp>
        <p:nvSpPr>
          <p:cNvPr id="9" name="Slide Number Placeholder 8"/>
          <p:cNvSpPr>
            <a:spLocks noGrp="1"/>
          </p:cNvSpPr>
          <p:nvPr>
            <p:ph type="sldNum" sz="quarter" idx="12"/>
          </p:nvPr>
        </p:nvSpPr>
        <p:spPr/>
        <p:txBody>
          <a:bodyPr/>
          <a:lstStyle/>
          <a:p>
            <a:fld id="{D6E0E0C0-812C-4CDF-979F-6B4E2365E045}" type="slidenum">
              <a:rPr lang="et-EE" smtClean="0"/>
              <a:pPr/>
              <a:t>‹#›</a:t>
            </a:fld>
            <a:endParaRPr lang="et-EE"/>
          </a:p>
        </p:txBody>
      </p:sp>
    </p:spTree>
    <p:extLst>
      <p:ext uri="{BB962C8B-B14F-4D97-AF65-F5344CB8AC3E}">
        <p14:creationId xmlns:p14="http://schemas.microsoft.com/office/powerpoint/2010/main" val="400763849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Muutke pealkirja laadi</a:t>
            </a:r>
            <a:endParaRPr lang="et-EE"/>
          </a:p>
        </p:txBody>
      </p:sp>
      <p:sp>
        <p:nvSpPr>
          <p:cNvPr id="3" name="Date Placeholder 2"/>
          <p:cNvSpPr>
            <a:spLocks noGrp="1"/>
          </p:cNvSpPr>
          <p:nvPr>
            <p:ph type="dt" sz="half" idx="10"/>
          </p:nvPr>
        </p:nvSpPr>
        <p:spPr/>
        <p:txBody>
          <a:bodyPr/>
          <a:lstStyle/>
          <a:p>
            <a:endParaRPr lang="et-EE"/>
          </a:p>
        </p:txBody>
      </p:sp>
      <p:sp>
        <p:nvSpPr>
          <p:cNvPr id="4" name="Footer Placeholder 3"/>
          <p:cNvSpPr>
            <a:spLocks noGrp="1"/>
          </p:cNvSpPr>
          <p:nvPr>
            <p:ph type="ftr" sz="quarter" idx="11"/>
          </p:nvPr>
        </p:nvSpPr>
        <p:spPr/>
        <p:txBody>
          <a:bodyPr/>
          <a:lstStyle/>
          <a:p>
            <a:r>
              <a:rPr lang="et-EE" smtClean="0"/>
              <a:t>Hille Voolaid</a:t>
            </a:r>
            <a:endParaRPr lang="et-EE"/>
          </a:p>
        </p:txBody>
      </p:sp>
      <p:sp>
        <p:nvSpPr>
          <p:cNvPr id="5" name="Slide Number Placeholder 4"/>
          <p:cNvSpPr>
            <a:spLocks noGrp="1"/>
          </p:cNvSpPr>
          <p:nvPr>
            <p:ph type="sldNum" sz="quarter" idx="12"/>
          </p:nvPr>
        </p:nvSpPr>
        <p:spPr/>
        <p:txBody>
          <a:bodyPr/>
          <a:lstStyle/>
          <a:p>
            <a:fld id="{D6E0E0C0-812C-4CDF-979F-6B4E2365E045}" type="slidenum">
              <a:rPr lang="et-EE" smtClean="0"/>
              <a:pPr/>
              <a:t>‹#›</a:t>
            </a:fld>
            <a:endParaRPr lang="et-EE"/>
          </a:p>
        </p:txBody>
      </p:sp>
    </p:spTree>
    <p:extLst>
      <p:ext uri="{BB962C8B-B14F-4D97-AF65-F5344CB8AC3E}">
        <p14:creationId xmlns:p14="http://schemas.microsoft.com/office/powerpoint/2010/main" val="33079082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t-EE"/>
          </a:p>
        </p:txBody>
      </p:sp>
      <p:sp>
        <p:nvSpPr>
          <p:cNvPr id="3" name="Footer Placeholder 2"/>
          <p:cNvSpPr>
            <a:spLocks noGrp="1"/>
          </p:cNvSpPr>
          <p:nvPr>
            <p:ph type="ftr" sz="quarter" idx="11"/>
          </p:nvPr>
        </p:nvSpPr>
        <p:spPr/>
        <p:txBody>
          <a:bodyPr/>
          <a:lstStyle/>
          <a:p>
            <a:r>
              <a:rPr lang="et-EE" smtClean="0"/>
              <a:t>Hille Voolaid</a:t>
            </a:r>
            <a:endParaRPr lang="et-EE"/>
          </a:p>
        </p:txBody>
      </p:sp>
      <p:sp>
        <p:nvSpPr>
          <p:cNvPr id="4" name="Slide Number Placeholder 3"/>
          <p:cNvSpPr>
            <a:spLocks noGrp="1"/>
          </p:cNvSpPr>
          <p:nvPr>
            <p:ph type="sldNum" sz="quarter" idx="12"/>
          </p:nvPr>
        </p:nvSpPr>
        <p:spPr/>
        <p:txBody>
          <a:bodyPr/>
          <a:lstStyle/>
          <a:p>
            <a:fld id="{D6E0E0C0-812C-4CDF-979F-6B4E2365E045}" type="slidenum">
              <a:rPr lang="et-EE" smtClean="0"/>
              <a:pPr/>
              <a:t>‹#›</a:t>
            </a:fld>
            <a:endParaRPr lang="et-EE"/>
          </a:p>
        </p:txBody>
      </p:sp>
    </p:spTree>
    <p:extLst>
      <p:ext uri="{BB962C8B-B14F-4D97-AF65-F5344CB8AC3E}">
        <p14:creationId xmlns:p14="http://schemas.microsoft.com/office/powerpoint/2010/main" val="8647870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450101" y="273153"/>
            <a:ext cx="2960994" cy="1157964"/>
          </a:xfrm>
        </p:spPr>
        <p:txBody>
          <a:bodyPr anchor="b"/>
          <a:lstStyle>
            <a:lvl1pPr algn="l">
              <a:defRPr sz="1562" b="1"/>
            </a:lvl1pPr>
          </a:lstStyle>
          <a:p>
            <a:r>
              <a:rPr lang="et-EE" smtClean="0"/>
              <a:t>Muutke pealkirja laadi</a:t>
            </a:r>
            <a:endParaRPr lang="et-EE"/>
          </a:p>
        </p:txBody>
      </p:sp>
      <p:sp>
        <p:nvSpPr>
          <p:cNvPr id="3" name="Content Placeholder 2"/>
          <p:cNvSpPr>
            <a:spLocks noGrp="1"/>
          </p:cNvSpPr>
          <p:nvPr>
            <p:ph idx="1"/>
          </p:nvPr>
        </p:nvSpPr>
        <p:spPr>
          <a:xfrm>
            <a:off x="3518971" y="273153"/>
            <a:ext cx="5030467" cy="5836745"/>
          </a:xfrm>
        </p:spPr>
        <p:txBody>
          <a:bodyPr/>
          <a:lstStyle>
            <a:lvl1pPr>
              <a:defRPr sz="2500"/>
            </a:lvl1pPr>
            <a:lvl2pPr>
              <a:defRPr sz="2187"/>
            </a:lvl2pPr>
            <a:lvl3pPr>
              <a:defRPr sz="1875"/>
            </a:lvl3pPr>
            <a:lvl4pPr>
              <a:defRPr sz="1562"/>
            </a:lvl4pPr>
            <a:lvl5pPr>
              <a:defRPr sz="1562"/>
            </a:lvl5pPr>
            <a:lvl6pPr>
              <a:defRPr sz="1562"/>
            </a:lvl6pPr>
            <a:lvl7pPr>
              <a:defRPr sz="1562"/>
            </a:lvl7pPr>
            <a:lvl8pPr>
              <a:defRPr sz="1562"/>
            </a:lvl8pPr>
            <a:lvl9pPr>
              <a:defRPr sz="1562"/>
            </a:lvl9p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xt Placeholder 3"/>
          <p:cNvSpPr>
            <a:spLocks noGrp="1"/>
          </p:cNvSpPr>
          <p:nvPr>
            <p:ph type="body" sz="half" idx="2"/>
          </p:nvPr>
        </p:nvSpPr>
        <p:spPr>
          <a:xfrm>
            <a:off x="450101" y="1431117"/>
            <a:ext cx="2960994" cy="4678781"/>
          </a:xfrm>
        </p:spPr>
        <p:txBody>
          <a:bodyPr/>
          <a:lstStyle>
            <a:lvl1pPr marL="0" indent="0">
              <a:buNone/>
              <a:defRPr sz="1094"/>
            </a:lvl1pPr>
            <a:lvl2pPr marL="357119" indent="0">
              <a:buNone/>
              <a:defRPr sz="937"/>
            </a:lvl2pPr>
            <a:lvl3pPr marL="714238" indent="0">
              <a:buNone/>
              <a:defRPr sz="781"/>
            </a:lvl3pPr>
            <a:lvl4pPr marL="1071357" indent="0">
              <a:buNone/>
              <a:defRPr sz="703"/>
            </a:lvl4pPr>
            <a:lvl5pPr marL="1428476" indent="0">
              <a:buNone/>
              <a:defRPr sz="703"/>
            </a:lvl5pPr>
            <a:lvl6pPr marL="1785595" indent="0">
              <a:buNone/>
              <a:defRPr sz="703"/>
            </a:lvl6pPr>
            <a:lvl7pPr marL="2142714" indent="0">
              <a:buNone/>
              <a:defRPr sz="703"/>
            </a:lvl7pPr>
            <a:lvl8pPr marL="2499832" indent="0">
              <a:buNone/>
              <a:defRPr sz="703"/>
            </a:lvl8pPr>
            <a:lvl9pPr marL="2856951" indent="0">
              <a:buNone/>
              <a:defRPr sz="703"/>
            </a:lvl9pPr>
          </a:lstStyle>
          <a:p>
            <a:pPr lvl="0"/>
            <a:r>
              <a:rPr lang="et-EE" smtClean="0"/>
              <a:t>Redigeeri juhtslaidi tekstilaade</a:t>
            </a:r>
          </a:p>
        </p:txBody>
      </p:sp>
      <p:sp>
        <p:nvSpPr>
          <p:cNvPr id="5" name="Date Placeholder 4"/>
          <p:cNvSpPr>
            <a:spLocks noGrp="1"/>
          </p:cNvSpPr>
          <p:nvPr>
            <p:ph type="dt" sz="half" idx="10"/>
          </p:nvPr>
        </p:nvSpPr>
        <p:spPr/>
        <p:txBody>
          <a:bodyPr/>
          <a:lstStyle/>
          <a:p>
            <a:endParaRPr lang="et-EE"/>
          </a:p>
        </p:txBody>
      </p:sp>
      <p:sp>
        <p:nvSpPr>
          <p:cNvPr id="6" name="Footer Placeholder 5"/>
          <p:cNvSpPr>
            <a:spLocks noGrp="1"/>
          </p:cNvSpPr>
          <p:nvPr>
            <p:ph type="ftr" sz="quarter" idx="11"/>
          </p:nvPr>
        </p:nvSpPr>
        <p:spPr/>
        <p:txBody>
          <a:bodyPr/>
          <a:lstStyle/>
          <a:p>
            <a:r>
              <a:rPr lang="et-EE" smtClean="0"/>
              <a:t>Hille Voolaid</a:t>
            </a:r>
            <a:endParaRPr lang="et-EE"/>
          </a:p>
        </p:txBody>
      </p:sp>
      <p:sp>
        <p:nvSpPr>
          <p:cNvPr id="7" name="Slide Number Placeholder 6"/>
          <p:cNvSpPr>
            <a:spLocks noGrp="1"/>
          </p:cNvSpPr>
          <p:nvPr>
            <p:ph type="sldNum" sz="quarter" idx="12"/>
          </p:nvPr>
        </p:nvSpPr>
        <p:spPr/>
        <p:txBody>
          <a:bodyPr/>
          <a:lstStyle/>
          <a:p>
            <a:fld id="{D6E0E0C0-812C-4CDF-979F-6B4E2365E045}" type="slidenum">
              <a:rPr lang="et-EE" smtClean="0"/>
              <a:pPr/>
              <a:t>‹#›</a:t>
            </a:fld>
            <a:endParaRPr lang="et-EE"/>
          </a:p>
        </p:txBody>
      </p:sp>
    </p:spTree>
    <p:extLst>
      <p:ext uri="{BB962C8B-B14F-4D97-AF65-F5344CB8AC3E}">
        <p14:creationId xmlns:p14="http://schemas.microsoft.com/office/powerpoint/2010/main" val="39833788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1764446" y="4787707"/>
            <a:ext cx="5398731" cy="566414"/>
          </a:xfrm>
        </p:spPr>
        <p:txBody>
          <a:bodyPr anchor="b"/>
          <a:lstStyle>
            <a:lvl1pPr algn="l">
              <a:defRPr sz="1562" b="1"/>
            </a:lvl1pPr>
          </a:lstStyle>
          <a:p>
            <a:r>
              <a:rPr lang="et-EE" smtClean="0"/>
              <a:t>Muutke pealkirja laadi</a:t>
            </a:r>
            <a:endParaRPr lang="et-EE"/>
          </a:p>
        </p:txBody>
      </p:sp>
      <p:sp>
        <p:nvSpPr>
          <p:cNvPr id="3" name="Picture Placeholder 2"/>
          <p:cNvSpPr>
            <a:spLocks noGrp="1"/>
          </p:cNvSpPr>
          <p:nvPr>
            <p:ph type="pic" idx="1"/>
          </p:nvPr>
        </p:nvSpPr>
        <p:spPr>
          <a:xfrm>
            <a:off x="1764446" y="611661"/>
            <a:ext cx="5398731" cy="4103987"/>
          </a:xfrm>
        </p:spPr>
        <p:txBody>
          <a:bodyPr/>
          <a:lstStyle>
            <a:lvl1pPr marL="0" indent="0">
              <a:buNone/>
              <a:defRPr sz="2500"/>
            </a:lvl1pPr>
            <a:lvl2pPr marL="357119" indent="0">
              <a:buNone/>
              <a:defRPr sz="2187"/>
            </a:lvl2pPr>
            <a:lvl3pPr marL="714238" indent="0">
              <a:buNone/>
              <a:defRPr sz="1875"/>
            </a:lvl3pPr>
            <a:lvl4pPr marL="1071357" indent="0">
              <a:buNone/>
              <a:defRPr sz="1562"/>
            </a:lvl4pPr>
            <a:lvl5pPr marL="1428476" indent="0">
              <a:buNone/>
              <a:defRPr sz="1562"/>
            </a:lvl5pPr>
            <a:lvl6pPr marL="1785595" indent="0">
              <a:buNone/>
              <a:defRPr sz="1562"/>
            </a:lvl6pPr>
            <a:lvl7pPr marL="2142714" indent="0">
              <a:buNone/>
              <a:defRPr sz="1562"/>
            </a:lvl7pPr>
            <a:lvl8pPr marL="2499832" indent="0">
              <a:buNone/>
              <a:defRPr sz="1562"/>
            </a:lvl8pPr>
            <a:lvl9pPr marL="2856951" indent="0">
              <a:buNone/>
              <a:defRPr sz="1562"/>
            </a:lvl9pPr>
          </a:lstStyle>
          <a:p>
            <a:r>
              <a:rPr lang="et-EE" smtClean="0"/>
              <a:t>Pildi lisamiseks klõpsake ikooni</a:t>
            </a:r>
            <a:endParaRPr lang="et-EE"/>
          </a:p>
        </p:txBody>
      </p:sp>
      <p:sp>
        <p:nvSpPr>
          <p:cNvPr id="4" name="Text Placeholder 3"/>
          <p:cNvSpPr>
            <a:spLocks noGrp="1"/>
          </p:cNvSpPr>
          <p:nvPr>
            <p:ph type="body" sz="half" idx="2"/>
          </p:nvPr>
        </p:nvSpPr>
        <p:spPr>
          <a:xfrm>
            <a:off x="1764446" y="5354121"/>
            <a:ext cx="5398731" cy="802699"/>
          </a:xfrm>
        </p:spPr>
        <p:txBody>
          <a:bodyPr/>
          <a:lstStyle>
            <a:lvl1pPr marL="0" indent="0">
              <a:buNone/>
              <a:defRPr sz="1094"/>
            </a:lvl1pPr>
            <a:lvl2pPr marL="357119" indent="0">
              <a:buNone/>
              <a:defRPr sz="937"/>
            </a:lvl2pPr>
            <a:lvl3pPr marL="714238" indent="0">
              <a:buNone/>
              <a:defRPr sz="781"/>
            </a:lvl3pPr>
            <a:lvl4pPr marL="1071357" indent="0">
              <a:buNone/>
              <a:defRPr sz="703"/>
            </a:lvl4pPr>
            <a:lvl5pPr marL="1428476" indent="0">
              <a:buNone/>
              <a:defRPr sz="703"/>
            </a:lvl5pPr>
            <a:lvl6pPr marL="1785595" indent="0">
              <a:buNone/>
              <a:defRPr sz="703"/>
            </a:lvl6pPr>
            <a:lvl7pPr marL="2142714" indent="0">
              <a:buNone/>
              <a:defRPr sz="703"/>
            </a:lvl7pPr>
            <a:lvl8pPr marL="2499832" indent="0">
              <a:buNone/>
              <a:defRPr sz="703"/>
            </a:lvl8pPr>
            <a:lvl9pPr marL="2856951" indent="0">
              <a:buNone/>
              <a:defRPr sz="703"/>
            </a:lvl9pPr>
          </a:lstStyle>
          <a:p>
            <a:pPr lvl="0"/>
            <a:r>
              <a:rPr lang="et-EE" smtClean="0"/>
              <a:t>Redigeeri juhtslaidi tekstilaade</a:t>
            </a:r>
          </a:p>
        </p:txBody>
      </p:sp>
      <p:sp>
        <p:nvSpPr>
          <p:cNvPr id="5" name="Date Placeholder 4"/>
          <p:cNvSpPr>
            <a:spLocks noGrp="1"/>
          </p:cNvSpPr>
          <p:nvPr>
            <p:ph type="dt" sz="half" idx="10"/>
          </p:nvPr>
        </p:nvSpPr>
        <p:spPr/>
        <p:txBody>
          <a:bodyPr/>
          <a:lstStyle/>
          <a:p>
            <a:endParaRPr lang="et-EE"/>
          </a:p>
        </p:txBody>
      </p:sp>
      <p:sp>
        <p:nvSpPr>
          <p:cNvPr id="6" name="Footer Placeholder 5"/>
          <p:cNvSpPr>
            <a:spLocks noGrp="1"/>
          </p:cNvSpPr>
          <p:nvPr>
            <p:ph type="ftr" sz="quarter" idx="11"/>
          </p:nvPr>
        </p:nvSpPr>
        <p:spPr/>
        <p:txBody>
          <a:bodyPr/>
          <a:lstStyle/>
          <a:p>
            <a:r>
              <a:rPr lang="et-EE" smtClean="0"/>
              <a:t>Hille Voolaid</a:t>
            </a:r>
            <a:endParaRPr lang="et-EE"/>
          </a:p>
        </p:txBody>
      </p:sp>
      <p:sp>
        <p:nvSpPr>
          <p:cNvPr id="7" name="Slide Number Placeholder 6"/>
          <p:cNvSpPr>
            <a:spLocks noGrp="1"/>
          </p:cNvSpPr>
          <p:nvPr>
            <p:ph type="sldNum" sz="quarter" idx="12"/>
          </p:nvPr>
        </p:nvSpPr>
        <p:spPr/>
        <p:txBody>
          <a:bodyPr/>
          <a:lstStyle/>
          <a:p>
            <a:fld id="{D6E0E0C0-812C-4CDF-979F-6B4E2365E045}" type="slidenum">
              <a:rPr lang="et-EE" smtClean="0"/>
              <a:pPr/>
              <a:t>‹#›</a:t>
            </a:fld>
            <a:endParaRPr lang="et-EE"/>
          </a:p>
        </p:txBody>
      </p:sp>
    </p:spTree>
    <p:extLst>
      <p:ext uri="{BB962C8B-B14F-4D97-AF65-F5344CB8AC3E}">
        <p14:creationId xmlns:p14="http://schemas.microsoft.com/office/powerpoint/2010/main" val="3057826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619890" y="364196"/>
            <a:ext cx="7762102" cy="1322188"/>
          </a:xfrm>
        </p:spPr>
        <p:txBody>
          <a:bodyPr/>
          <a:lstStyle/>
          <a:p>
            <a:r>
              <a:rPr lang="et-EE" smtClean="0"/>
              <a:t>Muutke pealkirja laadi</a:t>
            </a:r>
            <a:endParaRPr lang="et-EE"/>
          </a:p>
        </p:txBody>
      </p:sp>
      <p:sp>
        <p:nvSpPr>
          <p:cNvPr id="3" name="Teksti kohatäide 2"/>
          <p:cNvSpPr>
            <a:spLocks noGrp="1"/>
          </p:cNvSpPr>
          <p:nvPr>
            <p:ph type="body" idx="1"/>
          </p:nvPr>
        </p:nvSpPr>
        <p:spPr>
          <a:xfrm>
            <a:off x="619891" y="1676882"/>
            <a:ext cx="3807226" cy="821814"/>
          </a:xfrm>
        </p:spPr>
        <p:txBody>
          <a:bodyPr anchor="b"/>
          <a:lstStyle>
            <a:lvl1pPr marL="0" indent="0">
              <a:buNone/>
              <a:defRPr sz="1772" b="1"/>
            </a:lvl1pPr>
            <a:lvl2pPr marL="337505" indent="0">
              <a:buNone/>
              <a:defRPr sz="1476" b="1"/>
            </a:lvl2pPr>
            <a:lvl3pPr marL="675010" indent="0">
              <a:buNone/>
              <a:defRPr sz="1329" b="1"/>
            </a:lvl3pPr>
            <a:lvl4pPr marL="1012515" indent="0">
              <a:buNone/>
              <a:defRPr sz="1181" b="1"/>
            </a:lvl4pPr>
            <a:lvl5pPr marL="1350020" indent="0">
              <a:buNone/>
              <a:defRPr sz="1181" b="1"/>
            </a:lvl5pPr>
            <a:lvl6pPr marL="1687525" indent="0">
              <a:buNone/>
              <a:defRPr sz="1181" b="1"/>
            </a:lvl6pPr>
            <a:lvl7pPr marL="2025030" indent="0">
              <a:buNone/>
              <a:defRPr sz="1181" b="1"/>
            </a:lvl7pPr>
            <a:lvl8pPr marL="2362535" indent="0">
              <a:buNone/>
              <a:defRPr sz="1181" b="1"/>
            </a:lvl8pPr>
            <a:lvl9pPr marL="2700040" indent="0">
              <a:buNone/>
              <a:defRPr sz="1181" b="1"/>
            </a:lvl9pPr>
          </a:lstStyle>
          <a:p>
            <a:pPr lvl="0"/>
            <a:r>
              <a:rPr lang="et-EE" smtClean="0"/>
              <a:t>Muutke teksti laade</a:t>
            </a:r>
          </a:p>
        </p:txBody>
      </p:sp>
      <p:sp>
        <p:nvSpPr>
          <p:cNvPr id="4" name="Sisu kohatäide 3"/>
          <p:cNvSpPr>
            <a:spLocks noGrp="1"/>
          </p:cNvSpPr>
          <p:nvPr>
            <p:ph sz="half" idx="2"/>
          </p:nvPr>
        </p:nvSpPr>
        <p:spPr>
          <a:xfrm>
            <a:off x="619891" y="2498697"/>
            <a:ext cx="3807226" cy="3675206"/>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5" name="Teksti kohatäide 4"/>
          <p:cNvSpPr>
            <a:spLocks noGrp="1"/>
          </p:cNvSpPr>
          <p:nvPr>
            <p:ph type="body" sz="quarter" idx="3"/>
          </p:nvPr>
        </p:nvSpPr>
        <p:spPr>
          <a:xfrm>
            <a:off x="4556016" y="1676882"/>
            <a:ext cx="3825976" cy="821814"/>
          </a:xfrm>
        </p:spPr>
        <p:txBody>
          <a:bodyPr anchor="b"/>
          <a:lstStyle>
            <a:lvl1pPr marL="0" indent="0">
              <a:buNone/>
              <a:defRPr sz="1772" b="1"/>
            </a:lvl1pPr>
            <a:lvl2pPr marL="337505" indent="0">
              <a:buNone/>
              <a:defRPr sz="1476" b="1"/>
            </a:lvl2pPr>
            <a:lvl3pPr marL="675010" indent="0">
              <a:buNone/>
              <a:defRPr sz="1329" b="1"/>
            </a:lvl3pPr>
            <a:lvl4pPr marL="1012515" indent="0">
              <a:buNone/>
              <a:defRPr sz="1181" b="1"/>
            </a:lvl4pPr>
            <a:lvl5pPr marL="1350020" indent="0">
              <a:buNone/>
              <a:defRPr sz="1181" b="1"/>
            </a:lvl5pPr>
            <a:lvl6pPr marL="1687525" indent="0">
              <a:buNone/>
              <a:defRPr sz="1181" b="1"/>
            </a:lvl6pPr>
            <a:lvl7pPr marL="2025030" indent="0">
              <a:buNone/>
              <a:defRPr sz="1181" b="1"/>
            </a:lvl7pPr>
            <a:lvl8pPr marL="2362535" indent="0">
              <a:buNone/>
              <a:defRPr sz="1181" b="1"/>
            </a:lvl8pPr>
            <a:lvl9pPr marL="2700040" indent="0">
              <a:buNone/>
              <a:defRPr sz="1181" b="1"/>
            </a:lvl9pPr>
          </a:lstStyle>
          <a:p>
            <a:pPr lvl="0"/>
            <a:r>
              <a:rPr lang="et-EE" smtClean="0"/>
              <a:t>Muutke teksti laade</a:t>
            </a:r>
          </a:p>
        </p:txBody>
      </p:sp>
      <p:sp>
        <p:nvSpPr>
          <p:cNvPr id="6" name="Sisu kohatäide 5"/>
          <p:cNvSpPr>
            <a:spLocks noGrp="1"/>
          </p:cNvSpPr>
          <p:nvPr>
            <p:ph sz="quarter" idx="4"/>
          </p:nvPr>
        </p:nvSpPr>
        <p:spPr>
          <a:xfrm>
            <a:off x="4556016" y="2498697"/>
            <a:ext cx="3825976" cy="3675206"/>
          </a:xfrm>
        </p:spPr>
        <p:txBody>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7" name="Kuupäeva kohatäide 6"/>
          <p:cNvSpPr>
            <a:spLocks noGrp="1"/>
          </p:cNvSpPr>
          <p:nvPr>
            <p:ph type="dt" sz="half" idx="10"/>
          </p:nvPr>
        </p:nvSpPr>
        <p:spPr/>
        <p:txBody>
          <a:bodyPr/>
          <a:lstStyle/>
          <a:p>
            <a:pPr>
              <a:defRPr/>
            </a:pPr>
            <a:endParaRPr lang="en-US"/>
          </a:p>
        </p:txBody>
      </p:sp>
      <p:sp>
        <p:nvSpPr>
          <p:cNvPr id="8" name="Jaluse kohatäide 7"/>
          <p:cNvSpPr>
            <a:spLocks noGrp="1"/>
          </p:cNvSpPr>
          <p:nvPr>
            <p:ph type="ftr" sz="quarter" idx="11"/>
          </p:nvPr>
        </p:nvSpPr>
        <p:spPr/>
        <p:txBody>
          <a:bodyPr/>
          <a:lstStyle/>
          <a:p>
            <a:pPr>
              <a:defRPr/>
            </a:pPr>
            <a:r>
              <a:rPr lang="et-EE" smtClean="0"/>
              <a:t>Hille Voolaid</a:t>
            </a:r>
            <a:endParaRPr lang="et-EE"/>
          </a:p>
        </p:txBody>
      </p:sp>
      <p:sp>
        <p:nvSpPr>
          <p:cNvPr id="9" name="Slaidinumbri kohatäide 8"/>
          <p:cNvSpPr>
            <a:spLocks noGrp="1"/>
          </p:cNvSpPr>
          <p:nvPr>
            <p:ph type="sldNum" sz="quarter" idx="12"/>
          </p:nvPr>
        </p:nvSpPr>
        <p:spPr/>
        <p:txBody>
          <a:bodyPr/>
          <a:lstStyle/>
          <a:p>
            <a:pPr>
              <a:defRPr/>
            </a:pPr>
            <a:fld id="{8D0BC9B7-C6DB-4A94-BE2F-90D5259DD5A3}" type="slidenum">
              <a:rPr lang="en-US" smtClean="0"/>
              <a:pPr>
                <a:defRPr/>
              </a:pPr>
              <a:t>‹#›</a:t>
            </a:fld>
            <a:endParaRPr lang="en-US"/>
          </a:p>
        </p:txBody>
      </p:sp>
    </p:spTree>
    <p:extLst>
      <p:ext uri="{BB962C8B-B14F-4D97-AF65-F5344CB8AC3E}">
        <p14:creationId xmlns:p14="http://schemas.microsoft.com/office/powerpoint/2010/main" val="666908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t-EE" smtClean="0"/>
              <a:t>Muutke pealkirja laadi</a:t>
            </a:r>
            <a:endParaRPr lang="et-EE"/>
          </a:p>
        </p:txBody>
      </p:sp>
      <p:sp>
        <p:nvSpPr>
          <p:cNvPr id="3" name="Kuupäeva kohatäide 2"/>
          <p:cNvSpPr>
            <a:spLocks noGrp="1"/>
          </p:cNvSpPr>
          <p:nvPr>
            <p:ph type="dt" sz="half" idx="10"/>
          </p:nvPr>
        </p:nvSpPr>
        <p:spPr/>
        <p:txBody>
          <a:bodyPr/>
          <a:lstStyle/>
          <a:p>
            <a:pPr defTabSz="449976" fontAlgn="base">
              <a:spcBef>
                <a:spcPct val="0"/>
              </a:spcBef>
              <a:spcAft>
                <a:spcPct val="0"/>
              </a:spcAft>
              <a:defRPr/>
            </a:pPr>
            <a:endParaRPr lang="en-US"/>
          </a:p>
        </p:txBody>
      </p:sp>
      <p:sp>
        <p:nvSpPr>
          <p:cNvPr id="4" name="Jaluse kohatäide 3"/>
          <p:cNvSpPr>
            <a:spLocks noGrp="1"/>
          </p:cNvSpPr>
          <p:nvPr>
            <p:ph type="ftr" sz="quarter" idx="11"/>
          </p:nvPr>
        </p:nvSpPr>
        <p:spPr/>
        <p:txBody>
          <a:bodyPr/>
          <a:lstStyle/>
          <a:p>
            <a:pPr defTabSz="449976" fontAlgn="base">
              <a:spcBef>
                <a:spcPct val="0"/>
              </a:spcBef>
              <a:spcAft>
                <a:spcPct val="0"/>
              </a:spcAft>
              <a:defRPr/>
            </a:pPr>
            <a:r>
              <a:rPr lang="et-EE" smtClean="0"/>
              <a:t>Hille Voolaid</a:t>
            </a:r>
            <a:endParaRPr lang="et-EE"/>
          </a:p>
        </p:txBody>
      </p:sp>
      <p:sp>
        <p:nvSpPr>
          <p:cNvPr id="5" name="Slaidinumbri kohatäide 4"/>
          <p:cNvSpPr>
            <a:spLocks noGrp="1"/>
          </p:cNvSpPr>
          <p:nvPr>
            <p:ph type="sldNum" sz="quarter" idx="12"/>
          </p:nvPr>
        </p:nvSpPr>
        <p:spPr/>
        <p:txBody>
          <a:bodyPr/>
          <a:lstStyle/>
          <a:p>
            <a:pPr defTabSz="449976" fontAlgn="base">
              <a:spcBef>
                <a:spcPct val="0"/>
              </a:spcBef>
              <a:spcAft>
                <a:spcPct val="0"/>
              </a:spcAft>
              <a:defRPr/>
            </a:pPr>
            <a:fld id="{951DD46F-03F1-44F5-BD14-46E10F8DCB6C}" type="slidenum">
              <a:rPr lang="en-US" smtClean="0">
                <a:ea typeface="ＭＳ Ｐゴシック" panose="020B0600070205080204" pitchFamily="34" charset="-128"/>
              </a:rPr>
              <a:pPr defTabSz="449976" fontAlgn="base">
                <a:spcBef>
                  <a:spcPct val="0"/>
                </a:spcBef>
                <a:spcAft>
                  <a:spcPct val="0"/>
                </a:spcAft>
                <a:defRPr/>
              </a:pPr>
              <a:t>‹#›</a:t>
            </a:fld>
            <a:endParaRPr lang="en-US">
              <a:ea typeface="ＭＳ Ｐゴシック" panose="020B0600070205080204" pitchFamily="34" charset="-128"/>
            </a:endParaRPr>
          </a:p>
        </p:txBody>
      </p:sp>
    </p:spTree>
    <p:extLst>
      <p:ext uri="{BB962C8B-B14F-4D97-AF65-F5344CB8AC3E}">
        <p14:creationId xmlns:p14="http://schemas.microsoft.com/office/powerpoint/2010/main" val="2776176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Kuupäeva kohatäide 1"/>
          <p:cNvSpPr>
            <a:spLocks noGrp="1"/>
          </p:cNvSpPr>
          <p:nvPr>
            <p:ph type="dt" sz="half" idx="10"/>
          </p:nvPr>
        </p:nvSpPr>
        <p:spPr/>
        <p:txBody>
          <a:bodyPr/>
          <a:lstStyle/>
          <a:p>
            <a:pPr>
              <a:defRPr/>
            </a:pPr>
            <a:endParaRPr lang="en-US"/>
          </a:p>
        </p:txBody>
      </p:sp>
      <p:sp>
        <p:nvSpPr>
          <p:cNvPr id="3" name="Jaluse kohatäide 2"/>
          <p:cNvSpPr>
            <a:spLocks noGrp="1"/>
          </p:cNvSpPr>
          <p:nvPr>
            <p:ph type="ftr" sz="quarter" idx="11"/>
          </p:nvPr>
        </p:nvSpPr>
        <p:spPr/>
        <p:txBody>
          <a:bodyPr/>
          <a:lstStyle/>
          <a:p>
            <a:pPr>
              <a:defRPr/>
            </a:pPr>
            <a:r>
              <a:rPr lang="et-EE" smtClean="0"/>
              <a:t>Hille Voolaid</a:t>
            </a:r>
            <a:endParaRPr lang="et-EE"/>
          </a:p>
        </p:txBody>
      </p:sp>
      <p:sp>
        <p:nvSpPr>
          <p:cNvPr id="4" name="Slaidinumbri kohatäide 3"/>
          <p:cNvSpPr>
            <a:spLocks noGrp="1"/>
          </p:cNvSpPr>
          <p:nvPr>
            <p:ph type="sldNum" sz="quarter" idx="12"/>
          </p:nvPr>
        </p:nvSpPr>
        <p:spPr/>
        <p:txBody>
          <a:bodyPr/>
          <a:lstStyle/>
          <a:p>
            <a:pPr>
              <a:defRPr/>
            </a:pPr>
            <a:fld id="{0EEEE489-CF5D-465C-84BF-AC41979952D0}" type="slidenum">
              <a:rPr lang="en-US" smtClean="0"/>
              <a:pPr>
                <a:defRPr/>
              </a:pPr>
              <a:t>‹#›</a:t>
            </a:fld>
            <a:endParaRPr lang="en-US"/>
          </a:p>
        </p:txBody>
      </p:sp>
    </p:spTree>
    <p:extLst>
      <p:ext uri="{BB962C8B-B14F-4D97-AF65-F5344CB8AC3E}">
        <p14:creationId xmlns:p14="http://schemas.microsoft.com/office/powerpoint/2010/main" val="4054017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619891" y="456036"/>
            <a:ext cx="2902585" cy="1596126"/>
          </a:xfrm>
        </p:spPr>
        <p:txBody>
          <a:bodyPr anchor="b"/>
          <a:lstStyle>
            <a:lvl1pPr>
              <a:defRPr sz="2362"/>
            </a:lvl1pPr>
          </a:lstStyle>
          <a:p>
            <a:r>
              <a:rPr lang="et-EE" smtClean="0"/>
              <a:t>Muutke pealkirja laadi</a:t>
            </a:r>
            <a:endParaRPr lang="et-EE"/>
          </a:p>
        </p:txBody>
      </p:sp>
      <p:sp>
        <p:nvSpPr>
          <p:cNvPr id="3" name="Sisu kohatäide 2"/>
          <p:cNvSpPr>
            <a:spLocks noGrp="1"/>
          </p:cNvSpPr>
          <p:nvPr>
            <p:ph idx="1"/>
          </p:nvPr>
        </p:nvSpPr>
        <p:spPr>
          <a:xfrm>
            <a:off x="3825976" y="984911"/>
            <a:ext cx="4556016" cy="4861216"/>
          </a:xfrm>
        </p:spPr>
        <p:txBody>
          <a:bodyPr/>
          <a:lstStyle>
            <a:lvl1pPr>
              <a:defRPr sz="2362"/>
            </a:lvl1pPr>
            <a:lvl2pPr>
              <a:defRPr sz="2067"/>
            </a:lvl2pPr>
            <a:lvl3pPr>
              <a:defRPr sz="1772"/>
            </a:lvl3pPr>
            <a:lvl4pPr>
              <a:defRPr sz="1476"/>
            </a:lvl4pPr>
            <a:lvl5pPr>
              <a:defRPr sz="1476"/>
            </a:lvl5pPr>
            <a:lvl6pPr>
              <a:defRPr sz="1476"/>
            </a:lvl6pPr>
            <a:lvl7pPr>
              <a:defRPr sz="1476"/>
            </a:lvl7pPr>
            <a:lvl8pPr>
              <a:defRPr sz="1476"/>
            </a:lvl8pPr>
            <a:lvl9pPr>
              <a:defRPr sz="1476"/>
            </a:lvl9p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Teksti kohatäide 3"/>
          <p:cNvSpPr>
            <a:spLocks noGrp="1"/>
          </p:cNvSpPr>
          <p:nvPr>
            <p:ph type="body" sz="half" idx="2"/>
          </p:nvPr>
        </p:nvSpPr>
        <p:spPr>
          <a:xfrm>
            <a:off x="619891" y="2052161"/>
            <a:ext cx="2902585" cy="3801883"/>
          </a:xfrm>
        </p:spPr>
        <p:txBody>
          <a:bodyPr/>
          <a:lstStyle>
            <a:lvl1pPr marL="0" indent="0">
              <a:buNone/>
              <a:defRPr sz="1181"/>
            </a:lvl1pPr>
            <a:lvl2pPr marL="337505" indent="0">
              <a:buNone/>
              <a:defRPr sz="1033"/>
            </a:lvl2pPr>
            <a:lvl3pPr marL="675010" indent="0">
              <a:buNone/>
              <a:defRPr sz="886"/>
            </a:lvl3pPr>
            <a:lvl4pPr marL="1012515" indent="0">
              <a:buNone/>
              <a:defRPr sz="738"/>
            </a:lvl4pPr>
            <a:lvl5pPr marL="1350020" indent="0">
              <a:buNone/>
              <a:defRPr sz="738"/>
            </a:lvl5pPr>
            <a:lvl6pPr marL="1687525" indent="0">
              <a:buNone/>
              <a:defRPr sz="738"/>
            </a:lvl6pPr>
            <a:lvl7pPr marL="2025030" indent="0">
              <a:buNone/>
              <a:defRPr sz="738"/>
            </a:lvl7pPr>
            <a:lvl8pPr marL="2362535" indent="0">
              <a:buNone/>
              <a:defRPr sz="738"/>
            </a:lvl8pPr>
            <a:lvl9pPr marL="2700040" indent="0">
              <a:buNone/>
              <a:defRPr sz="738"/>
            </a:lvl9pPr>
          </a:lstStyle>
          <a:p>
            <a:pPr lvl="0"/>
            <a:r>
              <a:rPr lang="et-EE" smtClean="0"/>
              <a:t>Muutke teksti laade</a:t>
            </a:r>
          </a:p>
        </p:txBody>
      </p:sp>
      <p:sp>
        <p:nvSpPr>
          <p:cNvPr id="5" name="Kuupäeva kohatäide 4"/>
          <p:cNvSpPr>
            <a:spLocks noGrp="1"/>
          </p:cNvSpPr>
          <p:nvPr>
            <p:ph type="dt" sz="half" idx="10"/>
          </p:nvPr>
        </p:nvSpPr>
        <p:spPr/>
        <p:txBody>
          <a:bodyPr/>
          <a:lstStyle/>
          <a:p>
            <a:pPr>
              <a:defRPr/>
            </a:pPr>
            <a:endParaRPr lang="en-US"/>
          </a:p>
        </p:txBody>
      </p:sp>
      <p:sp>
        <p:nvSpPr>
          <p:cNvPr id="6" name="Jaluse kohatäide 5"/>
          <p:cNvSpPr>
            <a:spLocks noGrp="1"/>
          </p:cNvSpPr>
          <p:nvPr>
            <p:ph type="ftr" sz="quarter" idx="11"/>
          </p:nvPr>
        </p:nvSpPr>
        <p:spPr/>
        <p:txBody>
          <a:bodyPr/>
          <a:lstStyle/>
          <a:p>
            <a:pPr>
              <a:defRPr/>
            </a:pPr>
            <a:r>
              <a:rPr lang="et-EE" smtClean="0"/>
              <a:t>Hille Voolaid</a:t>
            </a:r>
            <a:endParaRPr lang="et-EE"/>
          </a:p>
        </p:txBody>
      </p:sp>
      <p:sp>
        <p:nvSpPr>
          <p:cNvPr id="7" name="Slaidinumbri kohatäide 6"/>
          <p:cNvSpPr>
            <a:spLocks noGrp="1"/>
          </p:cNvSpPr>
          <p:nvPr>
            <p:ph type="sldNum" sz="quarter" idx="12"/>
          </p:nvPr>
        </p:nvSpPr>
        <p:spPr/>
        <p:txBody>
          <a:bodyPr/>
          <a:lstStyle/>
          <a:p>
            <a:pPr>
              <a:defRPr/>
            </a:pPr>
            <a:fld id="{70F1F336-CFB6-413F-A7E1-85F56380B4A0}" type="slidenum">
              <a:rPr lang="en-US" smtClean="0"/>
              <a:pPr>
                <a:defRPr/>
              </a:pPr>
              <a:t>‹#›</a:t>
            </a:fld>
            <a:endParaRPr lang="en-US"/>
          </a:p>
        </p:txBody>
      </p:sp>
    </p:spTree>
    <p:extLst>
      <p:ext uri="{BB962C8B-B14F-4D97-AF65-F5344CB8AC3E}">
        <p14:creationId xmlns:p14="http://schemas.microsoft.com/office/powerpoint/2010/main" val="4012110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619891" y="456036"/>
            <a:ext cx="2902585" cy="1596126"/>
          </a:xfrm>
        </p:spPr>
        <p:txBody>
          <a:bodyPr anchor="b"/>
          <a:lstStyle>
            <a:lvl1pPr>
              <a:defRPr sz="2362"/>
            </a:lvl1pPr>
          </a:lstStyle>
          <a:p>
            <a:r>
              <a:rPr lang="et-EE" smtClean="0"/>
              <a:t>Muutke pealkirja laadi</a:t>
            </a:r>
            <a:endParaRPr lang="et-EE"/>
          </a:p>
        </p:txBody>
      </p:sp>
      <p:sp>
        <p:nvSpPr>
          <p:cNvPr id="3" name="Pildi kohatäide 2"/>
          <p:cNvSpPr>
            <a:spLocks noGrp="1"/>
          </p:cNvSpPr>
          <p:nvPr>
            <p:ph type="pic" idx="1"/>
          </p:nvPr>
        </p:nvSpPr>
        <p:spPr>
          <a:xfrm>
            <a:off x="3825976" y="984911"/>
            <a:ext cx="4556016" cy="4861216"/>
          </a:xfrm>
        </p:spPr>
        <p:txBody>
          <a:bodyPr/>
          <a:lstStyle>
            <a:lvl1pPr marL="0" indent="0">
              <a:buNone/>
              <a:defRPr sz="2362"/>
            </a:lvl1pPr>
            <a:lvl2pPr marL="337505" indent="0">
              <a:buNone/>
              <a:defRPr sz="2067"/>
            </a:lvl2pPr>
            <a:lvl3pPr marL="675010" indent="0">
              <a:buNone/>
              <a:defRPr sz="1772"/>
            </a:lvl3pPr>
            <a:lvl4pPr marL="1012515" indent="0">
              <a:buNone/>
              <a:defRPr sz="1476"/>
            </a:lvl4pPr>
            <a:lvl5pPr marL="1350020" indent="0">
              <a:buNone/>
              <a:defRPr sz="1476"/>
            </a:lvl5pPr>
            <a:lvl6pPr marL="1687525" indent="0">
              <a:buNone/>
              <a:defRPr sz="1476"/>
            </a:lvl6pPr>
            <a:lvl7pPr marL="2025030" indent="0">
              <a:buNone/>
              <a:defRPr sz="1476"/>
            </a:lvl7pPr>
            <a:lvl8pPr marL="2362535" indent="0">
              <a:buNone/>
              <a:defRPr sz="1476"/>
            </a:lvl8pPr>
            <a:lvl9pPr marL="2700040" indent="0">
              <a:buNone/>
              <a:defRPr sz="1476"/>
            </a:lvl9pPr>
          </a:lstStyle>
          <a:p>
            <a:endParaRPr lang="et-EE"/>
          </a:p>
        </p:txBody>
      </p:sp>
      <p:sp>
        <p:nvSpPr>
          <p:cNvPr id="4" name="Teksti kohatäide 3"/>
          <p:cNvSpPr>
            <a:spLocks noGrp="1"/>
          </p:cNvSpPr>
          <p:nvPr>
            <p:ph type="body" sz="half" idx="2"/>
          </p:nvPr>
        </p:nvSpPr>
        <p:spPr>
          <a:xfrm>
            <a:off x="619891" y="2052161"/>
            <a:ext cx="2902585" cy="3801883"/>
          </a:xfrm>
        </p:spPr>
        <p:txBody>
          <a:bodyPr/>
          <a:lstStyle>
            <a:lvl1pPr marL="0" indent="0">
              <a:buNone/>
              <a:defRPr sz="1181"/>
            </a:lvl1pPr>
            <a:lvl2pPr marL="337505" indent="0">
              <a:buNone/>
              <a:defRPr sz="1033"/>
            </a:lvl2pPr>
            <a:lvl3pPr marL="675010" indent="0">
              <a:buNone/>
              <a:defRPr sz="886"/>
            </a:lvl3pPr>
            <a:lvl4pPr marL="1012515" indent="0">
              <a:buNone/>
              <a:defRPr sz="738"/>
            </a:lvl4pPr>
            <a:lvl5pPr marL="1350020" indent="0">
              <a:buNone/>
              <a:defRPr sz="738"/>
            </a:lvl5pPr>
            <a:lvl6pPr marL="1687525" indent="0">
              <a:buNone/>
              <a:defRPr sz="738"/>
            </a:lvl6pPr>
            <a:lvl7pPr marL="2025030" indent="0">
              <a:buNone/>
              <a:defRPr sz="738"/>
            </a:lvl7pPr>
            <a:lvl8pPr marL="2362535" indent="0">
              <a:buNone/>
              <a:defRPr sz="738"/>
            </a:lvl8pPr>
            <a:lvl9pPr marL="2700040" indent="0">
              <a:buNone/>
              <a:defRPr sz="738"/>
            </a:lvl9pPr>
          </a:lstStyle>
          <a:p>
            <a:pPr lvl="0"/>
            <a:r>
              <a:rPr lang="et-EE" smtClean="0"/>
              <a:t>Muutke teksti laade</a:t>
            </a:r>
          </a:p>
        </p:txBody>
      </p:sp>
      <p:sp>
        <p:nvSpPr>
          <p:cNvPr id="5" name="Kuupäeva kohatäide 4"/>
          <p:cNvSpPr>
            <a:spLocks noGrp="1"/>
          </p:cNvSpPr>
          <p:nvPr>
            <p:ph type="dt" sz="half" idx="10"/>
          </p:nvPr>
        </p:nvSpPr>
        <p:spPr/>
        <p:txBody>
          <a:bodyPr/>
          <a:lstStyle/>
          <a:p>
            <a:pPr>
              <a:defRPr/>
            </a:pPr>
            <a:endParaRPr lang="en-US"/>
          </a:p>
        </p:txBody>
      </p:sp>
      <p:sp>
        <p:nvSpPr>
          <p:cNvPr id="6" name="Jaluse kohatäide 5"/>
          <p:cNvSpPr>
            <a:spLocks noGrp="1"/>
          </p:cNvSpPr>
          <p:nvPr>
            <p:ph type="ftr" sz="quarter" idx="11"/>
          </p:nvPr>
        </p:nvSpPr>
        <p:spPr/>
        <p:txBody>
          <a:bodyPr/>
          <a:lstStyle/>
          <a:p>
            <a:pPr>
              <a:defRPr/>
            </a:pPr>
            <a:r>
              <a:rPr lang="et-EE" smtClean="0"/>
              <a:t>Hille Voolaid</a:t>
            </a:r>
            <a:endParaRPr lang="et-EE"/>
          </a:p>
        </p:txBody>
      </p:sp>
      <p:sp>
        <p:nvSpPr>
          <p:cNvPr id="7" name="Slaidinumbri kohatäide 6"/>
          <p:cNvSpPr>
            <a:spLocks noGrp="1"/>
          </p:cNvSpPr>
          <p:nvPr>
            <p:ph type="sldNum" sz="quarter" idx="12"/>
          </p:nvPr>
        </p:nvSpPr>
        <p:spPr/>
        <p:txBody>
          <a:bodyPr/>
          <a:lstStyle/>
          <a:p>
            <a:pPr>
              <a:defRPr/>
            </a:pPr>
            <a:fld id="{E5D2BE57-F08E-4F02-AB47-48B22653B57E}" type="slidenum">
              <a:rPr lang="en-US" smtClean="0"/>
              <a:pPr>
                <a:defRPr/>
              </a:pPr>
              <a:t>‹#›</a:t>
            </a:fld>
            <a:endParaRPr lang="en-US"/>
          </a:p>
        </p:txBody>
      </p:sp>
    </p:spTree>
    <p:extLst>
      <p:ext uri="{BB962C8B-B14F-4D97-AF65-F5344CB8AC3E}">
        <p14:creationId xmlns:p14="http://schemas.microsoft.com/office/powerpoint/2010/main" val="2672767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18" Type="http://schemas.openxmlformats.org/officeDocument/2006/relationships/image" Target="../media/image13.png"/><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theme" Target="../theme/theme3.xml"/><Relationship Id="rId2" Type="http://schemas.openxmlformats.org/officeDocument/2006/relationships/slideLayout" Target="../slideLayouts/slideLayout27.xml"/><Relationship Id="rId16" Type="http://schemas.openxmlformats.org/officeDocument/2006/relationships/slideLayout" Target="../slideLayouts/slideLayout41.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slideLayout" Target="../slideLayouts/slideLayout4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4.xml"/><Relationship Id="rId7" Type="http://schemas.openxmlformats.org/officeDocument/2006/relationships/theme" Target="../theme/theme4.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5" Type="http://schemas.openxmlformats.org/officeDocument/2006/relationships/slideLayout" Target="../slideLayouts/slideLayout46.xml"/><Relationship Id="rId4"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ealkirja kohatäide 1"/>
          <p:cNvSpPr>
            <a:spLocks noGrp="1"/>
          </p:cNvSpPr>
          <p:nvPr>
            <p:ph type="title"/>
          </p:nvPr>
        </p:nvSpPr>
        <p:spPr>
          <a:xfrm>
            <a:off x="618718" y="364196"/>
            <a:ext cx="7762102" cy="1322188"/>
          </a:xfrm>
          <a:prstGeom prst="rect">
            <a:avLst/>
          </a:prstGeom>
        </p:spPr>
        <p:txBody>
          <a:bodyPr vert="horz" lIns="91440" tIns="45720" rIns="91440" bIns="45720" rtlCol="0" anchor="ctr">
            <a:normAutofit/>
          </a:bodyPr>
          <a:lstStyle/>
          <a:p>
            <a:r>
              <a:rPr lang="et-EE" smtClean="0"/>
              <a:t>Muutke pealkirja laadi</a:t>
            </a:r>
            <a:endParaRPr lang="et-EE"/>
          </a:p>
        </p:txBody>
      </p:sp>
      <p:sp>
        <p:nvSpPr>
          <p:cNvPr id="3" name="Teksti kohatäide 2"/>
          <p:cNvSpPr>
            <a:spLocks noGrp="1"/>
          </p:cNvSpPr>
          <p:nvPr>
            <p:ph type="body" idx="1"/>
          </p:nvPr>
        </p:nvSpPr>
        <p:spPr>
          <a:xfrm>
            <a:off x="618718" y="1820976"/>
            <a:ext cx="7762102" cy="4340259"/>
          </a:xfrm>
          <a:prstGeom prst="rect">
            <a:avLst/>
          </a:prstGeom>
        </p:spPr>
        <p:txBody>
          <a:bodyPr vert="horz" lIns="91440" tIns="45720" rIns="91440" bIns="45720" rtlCol="0">
            <a:normAutofit/>
          </a:bodyPr>
          <a:lstStyle/>
          <a:p>
            <a:pPr lvl="0"/>
            <a:r>
              <a:rPr lang="et-EE" smtClean="0"/>
              <a:t>Muutke teksti 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Kuupäeva kohatäide 3"/>
          <p:cNvSpPr>
            <a:spLocks noGrp="1"/>
          </p:cNvSpPr>
          <p:nvPr>
            <p:ph type="dt" sz="half" idx="2"/>
          </p:nvPr>
        </p:nvSpPr>
        <p:spPr>
          <a:xfrm>
            <a:off x="618718" y="6340166"/>
            <a:ext cx="2024896" cy="364195"/>
          </a:xfrm>
          <a:prstGeom prst="rect">
            <a:avLst/>
          </a:prstGeom>
        </p:spPr>
        <p:txBody>
          <a:bodyPr vert="horz" lIns="91440" tIns="45720" rIns="91440" bIns="45720" rtlCol="0" anchor="ctr"/>
          <a:lstStyle>
            <a:lvl1pPr algn="l">
              <a:defRPr sz="886">
                <a:solidFill>
                  <a:schemeClr val="tx1">
                    <a:tint val="75000"/>
                  </a:schemeClr>
                </a:solidFill>
              </a:defRPr>
            </a:lvl1pPr>
          </a:lstStyle>
          <a:p>
            <a:pPr lvl="0"/>
            <a:endParaRPr lang="et-EE"/>
          </a:p>
        </p:txBody>
      </p:sp>
      <p:sp>
        <p:nvSpPr>
          <p:cNvPr id="5" name="Jaluse kohatäide 4"/>
          <p:cNvSpPr>
            <a:spLocks noGrp="1"/>
          </p:cNvSpPr>
          <p:nvPr>
            <p:ph type="ftr" sz="quarter" idx="3"/>
          </p:nvPr>
        </p:nvSpPr>
        <p:spPr>
          <a:xfrm>
            <a:off x="2981097" y="6340166"/>
            <a:ext cx="3037344" cy="364195"/>
          </a:xfrm>
          <a:prstGeom prst="rect">
            <a:avLst/>
          </a:prstGeom>
        </p:spPr>
        <p:txBody>
          <a:bodyPr vert="horz" lIns="91440" tIns="45720" rIns="91440" bIns="45720" rtlCol="0" anchor="ctr"/>
          <a:lstStyle>
            <a:lvl1pPr algn="ctr">
              <a:defRPr sz="886">
                <a:solidFill>
                  <a:schemeClr val="tx1">
                    <a:tint val="75000"/>
                  </a:schemeClr>
                </a:solidFill>
              </a:defRPr>
            </a:lvl1pPr>
          </a:lstStyle>
          <a:p>
            <a:pPr lvl="0"/>
            <a:r>
              <a:rPr lang="et-EE" smtClean="0"/>
              <a:t>Hille Voolaid</a:t>
            </a:r>
            <a:endParaRPr lang="et-EE"/>
          </a:p>
        </p:txBody>
      </p:sp>
      <p:sp>
        <p:nvSpPr>
          <p:cNvPr id="6" name="Slaidinumbri kohatäide 5"/>
          <p:cNvSpPr>
            <a:spLocks noGrp="1"/>
          </p:cNvSpPr>
          <p:nvPr>
            <p:ph type="sldNum" sz="quarter" idx="4"/>
          </p:nvPr>
        </p:nvSpPr>
        <p:spPr>
          <a:xfrm>
            <a:off x="6355924" y="6340166"/>
            <a:ext cx="2024896" cy="364195"/>
          </a:xfrm>
          <a:prstGeom prst="rect">
            <a:avLst/>
          </a:prstGeom>
        </p:spPr>
        <p:txBody>
          <a:bodyPr vert="horz" lIns="91440" tIns="45720" rIns="91440" bIns="45720" rtlCol="0" anchor="ctr"/>
          <a:lstStyle>
            <a:lvl1pPr algn="r">
              <a:defRPr sz="886">
                <a:solidFill>
                  <a:schemeClr val="tx1">
                    <a:tint val="75000"/>
                  </a:schemeClr>
                </a:solidFill>
              </a:defRPr>
            </a:lvl1pPr>
          </a:lstStyle>
          <a:p>
            <a:pPr lvl="0"/>
            <a:fld id="{EA381F52-A3C4-44E6-9225-0B084BA5802A}" type="slidenum">
              <a:rPr lang="et-EE" smtClean="0"/>
              <a:t>‹#›</a:t>
            </a:fld>
            <a:endParaRPr lang="et-EE"/>
          </a:p>
        </p:txBody>
      </p:sp>
    </p:spTree>
    <p:extLst>
      <p:ext uri="{BB962C8B-B14F-4D97-AF65-F5344CB8AC3E}">
        <p14:creationId xmlns:p14="http://schemas.microsoft.com/office/powerpoint/2010/main" val="8577588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l" defTabSz="675010" rtl="0" eaLnBrk="1" latinLnBrk="0" hangingPunct="1">
        <a:lnSpc>
          <a:spcPct val="90000"/>
        </a:lnSpc>
        <a:spcBef>
          <a:spcPct val="0"/>
        </a:spcBef>
        <a:buNone/>
        <a:defRPr sz="3248" kern="1200">
          <a:solidFill>
            <a:schemeClr val="tx1"/>
          </a:solidFill>
          <a:latin typeface="+mj-lt"/>
          <a:ea typeface="+mj-ea"/>
          <a:cs typeface="+mj-cs"/>
        </a:defRPr>
      </a:lvl1pPr>
    </p:titleStyle>
    <p:bodyStyle>
      <a:lvl1pPr marL="168753" indent="-168753" algn="l" defTabSz="675010" rtl="0" eaLnBrk="1" latinLnBrk="0" hangingPunct="1">
        <a:lnSpc>
          <a:spcPct val="90000"/>
        </a:lnSpc>
        <a:spcBef>
          <a:spcPts val="738"/>
        </a:spcBef>
        <a:buFont typeface="Arial" panose="020B0604020202020204" pitchFamily="34" charset="0"/>
        <a:buChar char="•"/>
        <a:defRPr sz="2067" kern="1200">
          <a:solidFill>
            <a:schemeClr val="tx1"/>
          </a:solidFill>
          <a:latin typeface="+mn-lt"/>
          <a:ea typeface="+mn-ea"/>
          <a:cs typeface="+mn-cs"/>
        </a:defRPr>
      </a:lvl1pPr>
      <a:lvl2pPr marL="506258" indent="-168753" algn="l" defTabSz="675010" rtl="0" eaLnBrk="1" latinLnBrk="0" hangingPunct="1">
        <a:lnSpc>
          <a:spcPct val="90000"/>
        </a:lnSpc>
        <a:spcBef>
          <a:spcPts val="369"/>
        </a:spcBef>
        <a:buFont typeface="Arial" panose="020B0604020202020204" pitchFamily="34" charset="0"/>
        <a:buChar char="•"/>
        <a:defRPr sz="1772" kern="1200">
          <a:solidFill>
            <a:schemeClr val="tx1"/>
          </a:solidFill>
          <a:latin typeface="+mn-lt"/>
          <a:ea typeface="+mn-ea"/>
          <a:cs typeface="+mn-cs"/>
        </a:defRPr>
      </a:lvl2pPr>
      <a:lvl3pPr marL="843763" indent="-168753" algn="l" defTabSz="675010" rtl="0" eaLnBrk="1" latinLnBrk="0" hangingPunct="1">
        <a:lnSpc>
          <a:spcPct val="90000"/>
        </a:lnSpc>
        <a:spcBef>
          <a:spcPts val="369"/>
        </a:spcBef>
        <a:buFont typeface="Arial" panose="020B0604020202020204" pitchFamily="34" charset="0"/>
        <a:buChar char="•"/>
        <a:defRPr sz="1476" kern="1200">
          <a:solidFill>
            <a:schemeClr val="tx1"/>
          </a:solidFill>
          <a:latin typeface="+mn-lt"/>
          <a:ea typeface="+mn-ea"/>
          <a:cs typeface="+mn-cs"/>
        </a:defRPr>
      </a:lvl3pPr>
      <a:lvl4pPr marL="1181268"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4pPr>
      <a:lvl5pPr marL="1518773"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5pPr>
      <a:lvl6pPr marL="1856278"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6pPr>
      <a:lvl7pPr marL="2193783"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7pPr>
      <a:lvl8pPr marL="2531288"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8pPr>
      <a:lvl9pPr marL="2868793" indent="-168753" algn="l" defTabSz="675010" rtl="0" eaLnBrk="1" latinLnBrk="0" hangingPunct="1">
        <a:lnSpc>
          <a:spcPct val="90000"/>
        </a:lnSpc>
        <a:spcBef>
          <a:spcPts val="369"/>
        </a:spcBef>
        <a:buFont typeface="Arial" panose="020B0604020202020204" pitchFamily="34" charset="0"/>
        <a:buChar char="•"/>
        <a:defRPr sz="1329" kern="1200">
          <a:solidFill>
            <a:schemeClr val="tx1"/>
          </a:solidFill>
          <a:latin typeface="+mn-lt"/>
          <a:ea typeface="+mn-ea"/>
          <a:cs typeface="+mn-cs"/>
        </a:defRPr>
      </a:lvl9pPr>
    </p:bodyStyle>
    <p:otherStyle>
      <a:defPPr>
        <a:defRPr lang="et-EE"/>
      </a:defPPr>
      <a:lvl1pPr marL="0" algn="l" defTabSz="675010" rtl="0" eaLnBrk="1" latinLnBrk="0" hangingPunct="1">
        <a:defRPr sz="1329" kern="1200">
          <a:solidFill>
            <a:schemeClr val="tx1"/>
          </a:solidFill>
          <a:latin typeface="+mn-lt"/>
          <a:ea typeface="+mn-ea"/>
          <a:cs typeface="+mn-cs"/>
        </a:defRPr>
      </a:lvl1pPr>
      <a:lvl2pPr marL="337505" algn="l" defTabSz="675010" rtl="0" eaLnBrk="1" latinLnBrk="0" hangingPunct="1">
        <a:defRPr sz="1329" kern="1200">
          <a:solidFill>
            <a:schemeClr val="tx1"/>
          </a:solidFill>
          <a:latin typeface="+mn-lt"/>
          <a:ea typeface="+mn-ea"/>
          <a:cs typeface="+mn-cs"/>
        </a:defRPr>
      </a:lvl2pPr>
      <a:lvl3pPr marL="675010" algn="l" defTabSz="675010" rtl="0" eaLnBrk="1" latinLnBrk="0" hangingPunct="1">
        <a:defRPr sz="1329" kern="1200">
          <a:solidFill>
            <a:schemeClr val="tx1"/>
          </a:solidFill>
          <a:latin typeface="+mn-lt"/>
          <a:ea typeface="+mn-ea"/>
          <a:cs typeface="+mn-cs"/>
        </a:defRPr>
      </a:lvl3pPr>
      <a:lvl4pPr marL="1012515" algn="l" defTabSz="675010" rtl="0" eaLnBrk="1" latinLnBrk="0" hangingPunct="1">
        <a:defRPr sz="1329" kern="1200">
          <a:solidFill>
            <a:schemeClr val="tx1"/>
          </a:solidFill>
          <a:latin typeface="+mn-lt"/>
          <a:ea typeface="+mn-ea"/>
          <a:cs typeface="+mn-cs"/>
        </a:defRPr>
      </a:lvl4pPr>
      <a:lvl5pPr marL="1350020" algn="l" defTabSz="675010" rtl="0" eaLnBrk="1" latinLnBrk="0" hangingPunct="1">
        <a:defRPr sz="1329" kern="1200">
          <a:solidFill>
            <a:schemeClr val="tx1"/>
          </a:solidFill>
          <a:latin typeface="+mn-lt"/>
          <a:ea typeface="+mn-ea"/>
          <a:cs typeface="+mn-cs"/>
        </a:defRPr>
      </a:lvl5pPr>
      <a:lvl6pPr marL="1687525" algn="l" defTabSz="675010" rtl="0" eaLnBrk="1" latinLnBrk="0" hangingPunct="1">
        <a:defRPr sz="1329" kern="1200">
          <a:solidFill>
            <a:schemeClr val="tx1"/>
          </a:solidFill>
          <a:latin typeface="+mn-lt"/>
          <a:ea typeface="+mn-ea"/>
          <a:cs typeface="+mn-cs"/>
        </a:defRPr>
      </a:lvl6pPr>
      <a:lvl7pPr marL="2025030" algn="l" defTabSz="675010" rtl="0" eaLnBrk="1" latinLnBrk="0" hangingPunct="1">
        <a:defRPr sz="1329" kern="1200">
          <a:solidFill>
            <a:schemeClr val="tx1"/>
          </a:solidFill>
          <a:latin typeface="+mn-lt"/>
          <a:ea typeface="+mn-ea"/>
          <a:cs typeface="+mn-cs"/>
        </a:defRPr>
      </a:lvl7pPr>
      <a:lvl8pPr marL="2362535" algn="l" defTabSz="675010" rtl="0" eaLnBrk="1" latinLnBrk="0" hangingPunct="1">
        <a:defRPr sz="1329" kern="1200">
          <a:solidFill>
            <a:schemeClr val="tx1"/>
          </a:solidFill>
          <a:latin typeface="+mn-lt"/>
          <a:ea typeface="+mn-ea"/>
          <a:cs typeface="+mn-cs"/>
        </a:defRPr>
      </a:lvl8pPr>
      <a:lvl9pPr marL="2700040" algn="l" defTabSz="675010" rtl="0" eaLnBrk="1" latinLnBrk="0" hangingPunct="1">
        <a:defRPr sz="132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494496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Lst>
  <p:timing>
    <p:tnLst>
      <p:par>
        <p:cTn id="1" dur="indefinite" restart="never" nodeType="tmRoot"/>
      </p:par>
    </p:tnLst>
  </p:timing>
  <p:hf sldNum="0" hdr="0" ftr="0" dt="0"/>
  <p:txStyles>
    <p:titleStyle>
      <a:lvl1pPr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kern="1200">
          <a:solidFill>
            <a:srgbClr val="000000"/>
          </a:solidFill>
          <a:latin typeface="+mj-lt"/>
          <a:ea typeface="+mj-ea"/>
          <a:cs typeface="+mj-cs"/>
        </a:defRPr>
      </a:lvl1pPr>
      <a:lvl2pPr marL="580318" indent="-22319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2pPr>
      <a:lvl3pPr marL="892797"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3pPr>
      <a:lvl4pPr marL="1249916"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4pPr>
      <a:lvl5pPr marL="1607035"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5pPr>
      <a:lvl6pPr marL="1964154"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6pPr>
      <a:lvl7pPr marL="2321273"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7pPr>
      <a:lvl8pPr marL="2678392"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8pPr>
      <a:lvl9pPr marL="3035511"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9pPr>
    </p:titleStyle>
    <p:bodyStyle>
      <a:lvl1pPr marL="267839" indent="-267839" algn="l" defTabSz="350919" rtl="0" eaLnBrk="1" fontAlgn="base" hangingPunct="1">
        <a:lnSpc>
          <a:spcPct val="110000"/>
        </a:lnSpc>
        <a:spcBef>
          <a:spcPct val="0"/>
        </a:spcBef>
        <a:spcAft>
          <a:spcPts val="1104"/>
        </a:spcAft>
        <a:buClr>
          <a:srgbClr val="000000"/>
        </a:buClr>
        <a:buSzPct val="100000"/>
        <a:buFont typeface="Times New Roman" panose="02020603050405020304" pitchFamily="18" charset="0"/>
        <a:defRPr sz="2500" kern="1200">
          <a:solidFill>
            <a:srgbClr val="000000"/>
          </a:solidFill>
          <a:latin typeface="+mn-lt"/>
          <a:ea typeface="+mn-ea"/>
          <a:cs typeface="+mn-cs"/>
        </a:defRPr>
      </a:lvl1pPr>
      <a:lvl2pPr marL="580318" indent="-223199" algn="l" defTabSz="350919" rtl="0" eaLnBrk="1" fontAlgn="base" hangingPunct="1">
        <a:lnSpc>
          <a:spcPct val="110000"/>
        </a:lnSpc>
        <a:spcBef>
          <a:spcPct val="0"/>
        </a:spcBef>
        <a:spcAft>
          <a:spcPts val="889"/>
        </a:spcAft>
        <a:buClr>
          <a:srgbClr val="000000"/>
        </a:buClr>
        <a:buSzPct val="100000"/>
        <a:buFont typeface="Times New Roman" panose="02020603050405020304" pitchFamily="18" charset="0"/>
        <a:defRPr sz="2187" kern="1200">
          <a:solidFill>
            <a:srgbClr val="000000"/>
          </a:solidFill>
          <a:latin typeface="+mn-lt"/>
          <a:ea typeface="+mn-ea"/>
          <a:cs typeface="+mn-cs"/>
        </a:defRPr>
      </a:lvl2pPr>
      <a:lvl3pPr marL="892797" indent="-178559" algn="l" defTabSz="350919" rtl="0" eaLnBrk="1" fontAlgn="base" hangingPunct="1">
        <a:lnSpc>
          <a:spcPct val="110000"/>
        </a:lnSpc>
        <a:spcBef>
          <a:spcPct val="0"/>
        </a:spcBef>
        <a:spcAft>
          <a:spcPts val="664"/>
        </a:spcAft>
        <a:buClr>
          <a:srgbClr val="000000"/>
        </a:buClr>
        <a:buSzPct val="100000"/>
        <a:buFont typeface="Times New Roman" panose="02020603050405020304" pitchFamily="18" charset="0"/>
        <a:defRPr sz="1875" kern="1200">
          <a:solidFill>
            <a:srgbClr val="000000"/>
          </a:solidFill>
          <a:latin typeface="+mn-lt"/>
          <a:ea typeface="+mn-ea"/>
          <a:cs typeface="+mn-cs"/>
        </a:defRPr>
      </a:lvl3pPr>
      <a:lvl4pPr marL="1249916" indent="-178559" algn="l" defTabSz="350919" rtl="0" eaLnBrk="1" fontAlgn="base" hangingPunct="1">
        <a:lnSpc>
          <a:spcPct val="110000"/>
        </a:lnSpc>
        <a:spcBef>
          <a:spcPct val="0"/>
        </a:spcBef>
        <a:spcAft>
          <a:spcPts val="449"/>
        </a:spcAft>
        <a:buClr>
          <a:srgbClr val="000000"/>
        </a:buClr>
        <a:buSzPct val="100000"/>
        <a:buFont typeface="Times New Roman" panose="02020603050405020304" pitchFamily="18" charset="0"/>
        <a:defRPr sz="1562" kern="1200">
          <a:solidFill>
            <a:srgbClr val="000000"/>
          </a:solidFill>
          <a:latin typeface="+mn-lt"/>
          <a:ea typeface="+mn-ea"/>
          <a:cs typeface="+mn-cs"/>
        </a:defRPr>
      </a:lvl4pPr>
      <a:lvl5pPr marL="1607035" indent="-178559" algn="l" defTabSz="350919" rtl="0" eaLnBrk="1" fontAlgn="base" hangingPunct="1">
        <a:lnSpc>
          <a:spcPct val="110000"/>
        </a:lnSpc>
        <a:spcBef>
          <a:spcPct val="0"/>
        </a:spcBef>
        <a:spcAft>
          <a:spcPts val="225"/>
        </a:spcAft>
        <a:buClr>
          <a:srgbClr val="000000"/>
        </a:buClr>
        <a:buSzPct val="100000"/>
        <a:buFont typeface="Times New Roman" panose="02020603050405020304" pitchFamily="18" charset="0"/>
        <a:defRPr sz="1562" kern="1200">
          <a:solidFill>
            <a:srgbClr val="000000"/>
          </a:solidFill>
          <a:latin typeface="+mn-lt"/>
          <a:ea typeface="+mn-ea"/>
          <a:cs typeface="+mn-cs"/>
        </a:defRPr>
      </a:lvl5pPr>
      <a:lvl6pPr marL="1964154" indent="-178559" algn="l" defTabSz="714238" rtl="0" eaLnBrk="1" latinLnBrk="0" hangingPunct="1">
        <a:lnSpc>
          <a:spcPct val="90000"/>
        </a:lnSpc>
        <a:spcBef>
          <a:spcPts val="391"/>
        </a:spcBef>
        <a:buFont typeface="Arial" panose="020B0604020202020204" pitchFamily="34" charset="0"/>
        <a:buChar char="•"/>
        <a:defRPr sz="1406" kern="1200">
          <a:solidFill>
            <a:schemeClr val="tx1"/>
          </a:solidFill>
          <a:latin typeface="+mn-lt"/>
          <a:ea typeface="+mn-ea"/>
          <a:cs typeface="+mn-cs"/>
        </a:defRPr>
      </a:lvl6pPr>
      <a:lvl7pPr marL="2321273" indent="-178559" algn="l" defTabSz="714238" rtl="0" eaLnBrk="1" latinLnBrk="0" hangingPunct="1">
        <a:lnSpc>
          <a:spcPct val="90000"/>
        </a:lnSpc>
        <a:spcBef>
          <a:spcPts val="391"/>
        </a:spcBef>
        <a:buFont typeface="Arial" panose="020B0604020202020204" pitchFamily="34" charset="0"/>
        <a:buChar char="•"/>
        <a:defRPr sz="1406" kern="1200">
          <a:solidFill>
            <a:schemeClr val="tx1"/>
          </a:solidFill>
          <a:latin typeface="+mn-lt"/>
          <a:ea typeface="+mn-ea"/>
          <a:cs typeface="+mn-cs"/>
        </a:defRPr>
      </a:lvl7pPr>
      <a:lvl8pPr marL="2678392" indent="-178559" algn="l" defTabSz="714238" rtl="0" eaLnBrk="1" latinLnBrk="0" hangingPunct="1">
        <a:lnSpc>
          <a:spcPct val="90000"/>
        </a:lnSpc>
        <a:spcBef>
          <a:spcPts val="391"/>
        </a:spcBef>
        <a:buFont typeface="Arial" panose="020B0604020202020204" pitchFamily="34" charset="0"/>
        <a:buChar char="•"/>
        <a:defRPr sz="1406" kern="1200">
          <a:solidFill>
            <a:schemeClr val="tx1"/>
          </a:solidFill>
          <a:latin typeface="+mn-lt"/>
          <a:ea typeface="+mn-ea"/>
          <a:cs typeface="+mn-cs"/>
        </a:defRPr>
      </a:lvl8pPr>
      <a:lvl9pPr marL="3035511" indent="-178559" algn="l" defTabSz="714238" rtl="0" eaLnBrk="1" latinLnBrk="0" hangingPunct="1">
        <a:lnSpc>
          <a:spcPct val="90000"/>
        </a:lnSpc>
        <a:spcBef>
          <a:spcPts val="391"/>
        </a:spcBef>
        <a:buFont typeface="Arial" panose="020B0604020202020204" pitchFamily="34" charset="0"/>
        <a:buChar char="•"/>
        <a:defRPr sz="1406" kern="1200">
          <a:solidFill>
            <a:schemeClr val="tx1"/>
          </a:solidFill>
          <a:latin typeface="+mn-lt"/>
          <a:ea typeface="+mn-ea"/>
          <a:cs typeface="+mn-cs"/>
        </a:defRPr>
      </a:lvl9pPr>
    </p:bodyStyle>
    <p:otherStyle>
      <a:defPPr>
        <a:defRPr lang="en-US"/>
      </a:defPPr>
      <a:lvl1pPr marL="0" algn="l" defTabSz="714238" rtl="0" eaLnBrk="1" latinLnBrk="0" hangingPunct="1">
        <a:defRPr sz="1406" kern="1200">
          <a:solidFill>
            <a:schemeClr val="tx1"/>
          </a:solidFill>
          <a:latin typeface="+mn-lt"/>
          <a:ea typeface="+mn-ea"/>
          <a:cs typeface="+mn-cs"/>
        </a:defRPr>
      </a:lvl1pPr>
      <a:lvl2pPr marL="357119" algn="l" defTabSz="714238" rtl="0" eaLnBrk="1" latinLnBrk="0" hangingPunct="1">
        <a:defRPr sz="1406" kern="1200">
          <a:solidFill>
            <a:schemeClr val="tx1"/>
          </a:solidFill>
          <a:latin typeface="+mn-lt"/>
          <a:ea typeface="+mn-ea"/>
          <a:cs typeface="+mn-cs"/>
        </a:defRPr>
      </a:lvl2pPr>
      <a:lvl3pPr marL="714238" algn="l" defTabSz="714238" rtl="0" eaLnBrk="1" latinLnBrk="0" hangingPunct="1">
        <a:defRPr sz="1406" kern="1200">
          <a:solidFill>
            <a:schemeClr val="tx1"/>
          </a:solidFill>
          <a:latin typeface="+mn-lt"/>
          <a:ea typeface="+mn-ea"/>
          <a:cs typeface="+mn-cs"/>
        </a:defRPr>
      </a:lvl3pPr>
      <a:lvl4pPr marL="1071357" algn="l" defTabSz="714238" rtl="0" eaLnBrk="1" latinLnBrk="0" hangingPunct="1">
        <a:defRPr sz="1406" kern="1200">
          <a:solidFill>
            <a:schemeClr val="tx1"/>
          </a:solidFill>
          <a:latin typeface="+mn-lt"/>
          <a:ea typeface="+mn-ea"/>
          <a:cs typeface="+mn-cs"/>
        </a:defRPr>
      </a:lvl4pPr>
      <a:lvl5pPr marL="1428476" algn="l" defTabSz="714238" rtl="0" eaLnBrk="1" latinLnBrk="0" hangingPunct="1">
        <a:defRPr sz="1406" kern="1200">
          <a:solidFill>
            <a:schemeClr val="tx1"/>
          </a:solidFill>
          <a:latin typeface="+mn-lt"/>
          <a:ea typeface="+mn-ea"/>
          <a:cs typeface="+mn-cs"/>
        </a:defRPr>
      </a:lvl5pPr>
      <a:lvl6pPr marL="1785595" algn="l" defTabSz="714238" rtl="0" eaLnBrk="1" latinLnBrk="0" hangingPunct="1">
        <a:defRPr sz="1406" kern="1200">
          <a:solidFill>
            <a:schemeClr val="tx1"/>
          </a:solidFill>
          <a:latin typeface="+mn-lt"/>
          <a:ea typeface="+mn-ea"/>
          <a:cs typeface="+mn-cs"/>
        </a:defRPr>
      </a:lvl6pPr>
      <a:lvl7pPr marL="2142714" algn="l" defTabSz="714238" rtl="0" eaLnBrk="1" latinLnBrk="0" hangingPunct="1">
        <a:defRPr sz="1406" kern="1200">
          <a:solidFill>
            <a:schemeClr val="tx1"/>
          </a:solidFill>
          <a:latin typeface="+mn-lt"/>
          <a:ea typeface="+mn-ea"/>
          <a:cs typeface="+mn-cs"/>
        </a:defRPr>
      </a:lvl7pPr>
      <a:lvl8pPr marL="2499832" algn="l" defTabSz="714238" rtl="0" eaLnBrk="1" latinLnBrk="0" hangingPunct="1">
        <a:defRPr sz="1406" kern="1200">
          <a:solidFill>
            <a:schemeClr val="tx1"/>
          </a:solidFill>
          <a:latin typeface="+mn-lt"/>
          <a:ea typeface="+mn-ea"/>
          <a:cs typeface="+mn-cs"/>
        </a:defRPr>
      </a:lvl8pPr>
      <a:lvl9pPr marL="2856951" algn="l" defTabSz="714238" rtl="0" eaLnBrk="1" latinLnBrk="0" hangingPunct="1">
        <a:defRPr sz="140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2" name="Picture 2"/>
          <p:cNvPicPr>
            <a:picLocks noChangeAspect="1"/>
          </p:cNvPicPr>
          <p:nvPr userDrawn="1"/>
        </p:nvPicPr>
        <p:blipFill>
          <a:blip r:embed="rId18"/>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161933967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34" r:id="rId16"/>
  </p:sldLayoutIdLst>
  <p:timing>
    <p:tnLst>
      <p:par>
        <p:cTn id="1" dur="indefinite" restart="never" nodeType="tmRoot"/>
      </p:par>
    </p:tnLst>
  </p:timing>
  <p:hf sldNum="0" hdr="0" ftr="0" dt="0"/>
  <p:txStyles>
    <p:titleStyle>
      <a:lvl1pPr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kern="1200">
          <a:solidFill>
            <a:srgbClr val="000000"/>
          </a:solidFill>
          <a:latin typeface="+mj-lt"/>
          <a:ea typeface="+mj-ea"/>
          <a:cs typeface="+mj-cs"/>
        </a:defRPr>
      </a:lvl1pPr>
      <a:lvl2pPr marL="580318" indent="-22319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2pPr>
      <a:lvl3pPr marL="892797"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3pPr>
      <a:lvl4pPr marL="1249916"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4pPr>
      <a:lvl5pPr marL="1607035"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5pPr>
      <a:lvl6pPr marL="1964154"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6pPr>
      <a:lvl7pPr marL="2321273"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7pPr>
      <a:lvl8pPr marL="2678392"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8pPr>
      <a:lvl9pPr marL="3035511"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9pPr>
    </p:titleStyle>
    <p:bodyStyle>
      <a:lvl1pPr marL="267839" indent="-267839" algn="l" defTabSz="350919" rtl="0" eaLnBrk="1" fontAlgn="base" hangingPunct="1">
        <a:lnSpc>
          <a:spcPct val="110000"/>
        </a:lnSpc>
        <a:spcBef>
          <a:spcPct val="0"/>
        </a:spcBef>
        <a:spcAft>
          <a:spcPts val="1104"/>
        </a:spcAft>
        <a:buClr>
          <a:srgbClr val="000000"/>
        </a:buClr>
        <a:buSzPct val="100000"/>
        <a:buFont typeface="Times New Roman" panose="02020603050405020304" pitchFamily="18" charset="0"/>
        <a:defRPr sz="2500" kern="1200">
          <a:solidFill>
            <a:srgbClr val="000000"/>
          </a:solidFill>
          <a:latin typeface="+mn-lt"/>
          <a:ea typeface="+mn-ea"/>
          <a:cs typeface="+mn-cs"/>
        </a:defRPr>
      </a:lvl1pPr>
      <a:lvl2pPr marL="580318" indent="-223199" algn="l" defTabSz="350919" rtl="0" eaLnBrk="1" fontAlgn="base" hangingPunct="1">
        <a:lnSpc>
          <a:spcPct val="110000"/>
        </a:lnSpc>
        <a:spcBef>
          <a:spcPct val="0"/>
        </a:spcBef>
        <a:spcAft>
          <a:spcPts val="889"/>
        </a:spcAft>
        <a:buClr>
          <a:srgbClr val="000000"/>
        </a:buClr>
        <a:buSzPct val="100000"/>
        <a:buFont typeface="Times New Roman" panose="02020603050405020304" pitchFamily="18" charset="0"/>
        <a:defRPr sz="2187" kern="1200">
          <a:solidFill>
            <a:srgbClr val="000000"/>
          </a:solidFill>
          <a:latin typeface="+mn-lt"/>
          <a:ea typeface="+mn-ea"/>
          <a:cs typeface="+mn-cs"/>
        </a:defRPr>
      </a:lvl2pPr>
      <a:lvl3pPr marL="892797" indent="-178559" algn="l" defTabSz="350919" rtl="0" eaLnBrk="1" fontAlgn="base" hangingPunct="1">
        <a:lnSpc>
          <a:spcPct val="110000"/>
        </a:lnSpc>
        <a:spcBef>
          <a:spcPct val="0"/>
        </a:spcBef>
        <a:spcAft>
          <a:spcPts val="664"/>
        </a:spcAft>
        <a:buClr>
          <a:srgbClr val="000000"/>
        </a:buClr>
        <a:buSzPct val="100000"/>
        <a:buFont typeface="Times New Roman" panose="02020603050405020304" pitchFamily="18" charset="0"/>
        <a:defRPr sz="1875" kern="1200">
          <a:solidFill>
            <a:srgbClr val="000000"/>
          </a:solidFill>
          <a:latin typeface="+mn-lt"/>
          <a:ea typeface="+mn-ea"/>
          <a:cs typeface="+mn-cs"/>
        </a:defRPr>
      </a:lvl3pPr>
      <a:lvl4pPr marL="1249916" indent="-178559" algn="l" defTabSz="350919" rtl="0" eaLnBrk="1" fontAlgn="base" hangingPunct="1">
        <a:lnSpc>
          <a:spcPct val="110000"/>
        </a:lnSpc>
        <a:spcBef>
          <a:spcPct val="0"/>
        </a:spcBef>
        <a:spcAft>
          <a:spcPts val="449"/>
        </a:spcAft>
        <a:buClr>
          <a:srgbClr val="000000"/>
        </a:buClr>
        <a:buSzPct val="100000"/>
        <a:buFont typeface="Times New Roman" panose="02020603050405020304" pitchFamily="18" charset="0"/>
        <a:defRPr sz="1562" kern="1200">
          <a:solidFill>
            <a:srgbClr val="000000"/>
          </a:solidFill>
          <a:latin typeface="+mn-lt"/>
          <a:ea typeface="+mn-ea"/>
          <a:cs typeface="+mn-cs"/>
        </a:defRPr>
      </a:lvl4pPr>
      <a:lvl5pPr marL="1607035" indent="-178559" algn="l" defTabSz="350919" rtl="0" eaLnBrk="1" fontAlgn="base" hangingPunct="1">
        <a:lnSpc>
          <a:spcPct val="110000"/>
        </a:lnSpc>
        <a:spcBef>
          <a:spcPct val="0"/>
        </a:spcBef>
        <a:spcAft>
          <a:spcPts val="225"/>
        </a:spcAft>
        <a:buClr>
          <a:srgbClr val="000000"/>
        </a:buClr>
        <a:buSzPct val="100000"/>
        <a:buFont typeface="Times New Roman" panose="02020603050405020304" pitchFamily="18" charset="0"/>
        <a:defRPr sz="1562" kern="1200">
          <a:solidFill>
            <a:srgbClr val="000000"/>
          </a:solidFill>
          <a:latin typeface="+mn-lt"/>
          <a:ea typeface="+mn-ea"/>
          <a:cs typeface="+mn-cs"/>
        </a:defRPr>
      </a:lvl5pPr>
      <a:lvl6pPr marL="1964154" indent="-178559" algn="l" defTabSz="714238" rtl="0" eaLnBrk="1" latinLnBrk="0" hangingPunct="1">
        <a:lnSpc>
          <a:spcPct val="90000"/>
        </a:lnSpc>
        <a:spcBef>
          <a:spcPts val="391"/>
        </a:spcBef>
        <a:buFont typeface="Arial" panose="020B0604020202020204" pitchFamily="34" charset="0"/>
        <a:buChar char="•"/>
        <a:defRPr sz="1406" kern="1200">
          <a:solidFill>
            <a:schemeClr val="tx1"/>
          </a:solidFill>
          <a:latin typeface="+mn-lt"/>
          <a:ea typeface="+mn-ea"/>
          <a:cs typeface="+mn-cs"/>
        </a:defRPr>
      </a:lvl6pPr>
      <a:lvl7pPr marL="2321273" indent="-178559" algn="l" defTabSz="714238" rtl="0" eaLnBrk="1" latinLnBrk="0" hangingPunct="1">
        <a:lnSpc>
          <a:spcPct val="90000"/>
        </a:lnSpc>
        <a:spcBef>
          <a:spcPts val="391"/>
        </a:spcBef>
        <a:buFont typeface="Arial" panose="020B0604020202020204" pitchFamily="34" charset="0"/>
        <a:buChar char="•"/>
        <a:defRPr sz="1406" kern="1200">
          <a:solidFill>
            <a:schemeClr val="tx1"/>
          </a:solidFill>
          <a:latin typeface="+mn-lt"/>
          <a:ea typeface="+mn-ea"/>
          <a:cs typeface="+mn-cs"/>
        </a:defRPr>
      </a:lvl7pPr>
      <a:lvl8pPr marL="2678392" indent="-178559" algn="l" defTabSz="714238" rtl="0" eaLnBrk="1" latinLnBrk="0" hangingPunct="1">
        <a:lnSpc>
          <a:spcPct val="90000"/>
        </a:lnSpc>
        <a:spcBef>
          <a:spcPts val="391"/>
        </a:spcBef>
        <a:buFont typeface="Arial" panose="020B0604020202020204" pitchFamily="34" charset="0"/>
        <a:buChar char="•"/>
        <a:defRPr sz="1406" kern="1200">
          <a:solidFill>
            <a:schemeClr val="tx1"/>
          </a:solidFill>
          <a:latin typeface="+mn-lt"/>
          <a:ea typeface="+mn-ea"/>
          <a:cs typeface="+mn-cs"/>
        </a:defRPr>
      </a:lvl8pPr>
      <a:lvl9pPr marL="3035511" indent="-178559" algn="l" defTabSz="714238" rtl="0" eaLnBrk="1" latinLnBrk="0" hangingPunct="1">
        <a:lnSpc>
          <a:spcPct val="90000"/>
        </a:lnSpc>
        <a:spcBef>
          <a:spcPts val="391"/>
        </a:spcBef>
        <a:buFont typeface="Arial" panose="020B0604020202020204" pitchFamily="34" charset="0"/>
        <a:buChar char="•"/>
        <a:defRPr sz="1406" kern="1200">
          <a:solidFill>
            <a:schemeClr val="tx1"/>
          </a:solidFill>
          <a:latin typeface="+mn-lt"/>
          <a:ea typeface="+mn-ea"/>
          <a:cs typeface="+mn-cs"/>
        </a:defRPr>
      </a:lvl9pPr>
    </p:bodyStyle>
    <p:otherStyle>
      <a:defPPr>
        <a:defRPr lang="en-US"/>
      </a:defPPr>
      <a:lvl1pPr marL="0" algn="l" defTabSz="714238" rtl="0" eaLnBrk="1" latinLnBrk="0" hangingPunct="1">
        <a:defRPr sz="1406" kern="1200">
          <a:solidFill>
            <a:schemeClr val="tx1"/>
          </a:solidFill>
          <a:latin typeface="+mn-lt"/>
          <a:ea typeface="+mn-ea"/>
          <a:cs typeface="+mn-cs"/>
        </a:defRPr>
      </a:lvl1pPr>
      <a:lvl2pPr marL="357119" algn="l" defTabSz="714238" rtl="0" eaLnBrk="1" latinLnBrk="0" hangingPunct="1">
        <a:defRPr sz="1406" kern="1200">
          <a:solidFill>
            <a:schemeClr val="tx1"/>
          </a:solidFill>
          <a:latin typeface="+mn-lt"/>
          <a:ea typeface="+mn-ea"/>
          <a:cs typeface="+mn-cs"/>
        </a:defRPr>
      </a:lvl2pPr>
      <a:lvl3pPr marL="714238" algn="l" defTabSz="714238" rtl="0" eaLnBrk="1" latinLnBrk="0" hangingPunct="1">
        <a:defRPr sz="1406" kern="1200">
          <a:solidFill>
            <a:schemeClr val="tx1"/>
          </a:solidFill>
          <a:latin typeface="+mn-lt"/>
          <a:ea typeface="+mn-ea"/>
          <a:cs typeface="+mn-cs"/>
        </a:defRPr>
      </a:lvl3pPr>
      <a:lvl4pPr marL="1071357" algn="l" defTabSz="714238" rtl="0" eaLnBrk="1" latinLnBrk="0" hangingPunct="1">
        <a:defRPr sz="1406" kern="1200">
          <a:solidFill>
            <a:schemeClr val="tx1"/>
          </a:solidFill>
          <a:latin typeface="+mn-lt"/>
          <a:ea typeface="+mn-ea"/>
          <a:cs typeface="+mn-cs"/>
        </a:defRPr>
      </a:lvl4pPr>
      <a:lvl5pPr marL="1428476" algn="l" defTabSz="714238" rtl="0" eaLnBrk="1" latinLnBrk="0" hangingPunct="1">
        <a:defRPr sz="1406" kern="1200">
          <a:solidFill>
            <a:schemeClr val="tx1"/>
          </a:solidFill>
          <a:latin typeface="+mn-lt"/>
          <a:ea typeface="+mn-ea"/>
          <a:cs typeface="+mn-cs"/>
        </a:defRPr>
      </a:lvl5pPr>
      <a:lvl6pPr marL="1785595" algn="l" defTabSz="714238" rtl="0" eaLnBrk="1" latinLnBrk="0" hangingPunct="1">
        <a:defRPr sz="1406" kern="1200">
          <a:solidFill>
            <a:schemeClr val="tx1"/>
          </a:solidFill>
          <a:latin typeface="+mn-lt"/>
          <a:ea typeface="+mn-ea"/>
          <a:cs typeface="+mn-cs"/>
        </a:defRPr>
      </a:lvl6pPr>
      <a:lvl7pPr marL="2142714" algn="l" defTabSz="714238" rtl="0" eaLnBrk="1" latinLnBrk="0" hangingPunct="1">
        <a:defRPr sz="1406" kern="1200">
          <a:solidFill>
            <a:schemeClr val="tx1"/>
          </a:solidFill>
          <a:latin typeface="+mn-lt"/>
          <a:ea typeface="+mn-ea"/>
          <a:cs typeface="+mn-cs"/>
        </a:defRPr>
      </a:lvl7pPr>
      <a:lvl8pPr marL="2499832" algn="l" defTabSz="714238" rtl="0" eaLnBrk="1" latinLnBrk="0" hangingPunct="1">
        <a:defRPr sz="1406" kern="1200">
          <a:solidFill>
            <a:schemeClr val="tx1"/>
          </a:solidFill>
          <a:latin typeface="+mn-lt"/>
          <a:ea typeface="+mn-ea"/>
          <a:cs typeface="+mn-cs"/>
        </a:defRPr>
      </a:lvl8pPr>
      <a:lvl9pPr marL="2856951" algn="l" defTabSz="714238" rtl="0" eaLnBrk="1" latinLnBrk="0" hangingPunct="1">
        <a:defRPr sz="1406"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0101" y="273154"/>
            <a:ext cx="8099336" cy="1141206"/>
          </a:xfrm>
          <a:prstGeom prst="rect">
            <a:avLst/>
          </a:prstGeom>
        </p:spPr>
        <p:txBody>
          <a:bodyPr vert="horz" lIns="91440" tIns="45720" rIns="91440" bIns="45720" rtlCol="0" anchor="ctr">
            <a:normAutofit/>
          </a:bodyPr>
          <a:lstStyle/>
          <a:p>
            <a:r>
              <a:rPr lang="et-EE" smtClean="0"/>
              <a:t>Muutke pealkirja laadi</a:t>
            </a:r>
            <a:endParaRPr lang="et-EE"/>
          </a:p>
        </p:txBody>
      </p:sp>
      <p:sp>
        <p:nvSpPr>
          <p:cNvPr id="3" name="Text Placeholder 2"/>
          <p:cNvSpPr>
            <a:spLocks noGrp="1"/>
          </p:cNvSpPr>
          <p:nvPr>
            <p:ph type="body" idx="1"/>
          </p:nvPr>
        </p:nvSpPr>
        <p:spPr>
          <a:xfrm>
            <a:off x="450101" y="1595344"/>
            <a:ext cx="8099336" cy="4514554"/>
          </a:xfrm>
          <a:prstGeom prst="rect">
            <a:avLst/>
          </a:prstGeom>
        </p:spPr>
        <p:txBody>
          <a:bodyPr vert="horz" lIns="91440" tIns="45720" rIns="91440" bIns="45720" rtlCol="0">
            <a:normAutofit/>
          </a:bodyPr>
          <a:lstStyle/>
          <a:p>
            <a:pPr lvl="0"/>
            <a:r>
              <a:rPr lang="et-EE" smtClean="0"/>
              <a:t>Redigeeri juhtslaidi tekstilaade</a:t>
            </a:r>
          </a:p>
          <a:p>
            <a:pPr lvl="1"/>
            <a:r>
              <a:rPr lang="et-EE" smtClean="0"/>
              <a:t>Teine tase</a:t>
            </a:r>
          </a:p>
          <a:p>
            <a:pPr lvl="2"/>
            <a:r>
              <a:rPr lang="et-EE" smtClean="0"/>
              <a:t>Kolmas tase</a:t>
            </a:r>
          </a:p>
          <a:p>
            <a:pPr lvl="3"/>
            <a:r>
              <a:rPr lang="et-EE" smtClean="0"/>
              <a:t>Neljas tase</a:t>
            </a:r>
          </a:p>
          <a:p>
            <a:pPr lvl="4"/>
            <a:r>
              <a:rPr lang="et-EE" smtClean="0"/>
              <a:t>Viies tase</a:t>
            </a:r>
            <a:endParaRPr lang="et-EE"/>
          </a:p>
        </p:txBody>
      </p:sp>
      <p:sp>
        <p:nvSpPr>
          <p:cNvPr id="4" name="Date Placeholder 3"/>
          <p:cNvSpPr>
            <a:spLocks noGrp="1"/>
          </p:cNvSpPr>
          <p:nvPr>
            <p:ph type="dt" sz="half" idx="2"/>
          </p:nvPr>
        </p:nvSpPr>
        <p:spPr>
          <a:xfrm>
            <a:off x="450101" y="6339481"/>
            <a:ext cx="2099231" cy="365320"/>
          </a:xfrm>
          <a:prstGeom prst="rect">
            <a:avLst/>
          </a:prstGeom>
        </p:spPr>
        <p:txBody>
          <a:bodyPr vert="horz" lIns="91440" tIns="45720" rIns="91440" bIns="45720" rtlCol="0" anchor="ctr"/>
          <a:lstStyle>
            <a:lvl1pPr algn="l">
              <a:defRPr sz="937">
                <a:solidFill>
                  <a:schemeClr val="tx1">
                    <a:tint val="75000"/>
                  </a:schemeClr>
                </a:solidFill>
              </a:defRPr>
            </a:lvl1pPr>
          </a:lstStyle>
          <a:p>
            <a:endParaRPr lang="et-EE"/>
          </a:p>
        </p:txBody>
      </p:sp>
      <p:sp>
        <p:nvSpPr>
          <p:cNvPr id="5" name="Footer Placeholder 4"/>
          <p:cNvSpPr>
            <a:spLocks noGrp="1"/>
          </p:cNvSpPr>
          <p:nvPr>
            <p:ph type="ftr" sz="quarter" idx="3"/>
          </p:nvPr>
        </p:nvSpPr>
        <p:spPr>
          <a:xfrm>
            <a:off x="3075070" y="6339481"/>
            <a:ext cx="2849399" cy="365320"/>
          </a:xfrm>
          <a:prstGeom prst="rect">
            <a:avLst/>
          </a:prstGeom>
        </p:spPr>
        <p:txBody>
          <a:bodyPr vert="horz" lIns="91440" tIns="45720" rIns="91440" bIns="45720" rtlCol="0" anchor="ctr"/>
          <a:lstStyle>
            <a:lvl1pPr algn="ctr">
              <a:defRPr sz="937">
                <a:solidFill>
                  <a:schemeClr val="tx1">
                    <a:tint val="75000"/>
                  </a:schemeClr>
                </a:solidFill>
              </a:defRPr>
            </a:lvl1pPr>
          </a:lstStyle>
          <a:p>
            <a:r>
              <a:rPr lang="et-EE" smtClean="0"/>
              <a:t>Hille Voolaid</a:t>
            </a:r>
            <a:endParaRPr lang="et-EE"/>
          </a:p>
        </p:txBody>
      </p:sp>
      <p:sp>
        <p:nvSpPr>
          <p:cNvPr id="6" name="Slide Number Placeholder 5"/>
          <p:cNvSpPr>
            <a:spLocks noGrp="1"/>
          </p:cNvSpPr>
          <p:nvPr>
            <p:ph type="sldNum" sz="quarter" idx="4"/>
          </p:nvPr>
        </p:nvSpPr>
        <p:spPr>
          <a:xfrm>
            <a:off x="6450206" y="6339481"/>
            <a:ext cx="2099231" cy="365320"/>
          </a:xfrm>
          <a:prstGeom prst="rect">
            <a:avLst/>
          </a:prstGeom>
        </p:spPr>
        <p:txBody>
          <a:bodyPr vert="horz" lIns="91440" tIns="45720" rIns="91440" bIns="45720" rtlCol="0" anchor="ctr"/>
          <a:lstStyle>
            <a:lvl1pPr algn="r">
              <a:defRPr sz="937">
                <a:solidFill>
                  <a:schemeClr val="tx1">
                    <a:tint val="75000"/>
                  </a:schemeClr>
                </a:solidFill>
              </a:defRPr>
            </a:lvl1pPr>
          </a:lstStyle>
          <a:p>
            <a:fld id="{D6E0E0C0-812C-4CDF-979F-6B4E2365E045}" type="slidenum">
              <a:rPr lang="et-EE" smtClean="0"/>
              <a:pPr/>
              <a:t>‹#›</a:t>
            </a:fld>
            <a:endParaRPr lang="et-EE"/>
          </a:p>
        </p:txBody>
      </p:sp>
    </p:spTree>
    <p:extLst>
      <p:ext uri="{BB962C8B-B14F-4D97-AF65-F5344CB8AC3E}">
        <p14:creationId xmlns:p14="http://schemas.microsoft.com/office/powerpoint/2010/main" val="594603353"/>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Lst>
  <p:hf sldNum="0" hdr="0" ftr="0" dt="0"/>
  <p:txStyles>
    <p:titleStyle>
      <a:lvl1pPr algn="ctr" defTabSz="714238" rtl="0" eaLnBrk="1" latinLnBrk="0" hangingPunct="1">
        <a:spcBef>
          <a:spcPct val="0"/>
        </a:spcBef>
        <a:buNone/>
        <a:defRPr sz="3437" kern="1200">
          <a:solidFill>
            <a:schemeClr val="tx1"/>
          </a:solidFill>
          <a:latin typeface="+mj-lt"/>
          <a:ea typeface="+mj-ea"/>
          <a:cs typeface="+mj-cs"/>
        </a:defRPr>
      </a:lvl1pPr>
    </p:titleStyle>
    <p:bodyStyle>
      <a:lvl1pPr marL="267839" indent="-267839" algn="l" defTabSz="714238" rtl="0" eaLnBrk="1" latinLnBrk="0" hangingPunct="1">
        <a:spcBef>
          <a:spcPct val="20000"/>
        </a:spcBef>
        <a:buFont typeface="Arial" pitchFamily="34" charset="0"/>
        <a:buChar char="•"/>
        <a:defRPr sz="2500" kern="1200">
          <a:solidFill>
            <a:schemeClr val="tx1"/>
          </a:solidFill>
          <a:latin typeface="+mn-lt"/>
          <a:ea typeface="+mn-ea"/>
          <a:cs typeface="+mn-cs"/>
        </a:defRPr>
      </a:lvl1pPr>
      <a:lvl2pPr marL="580318" indent="-223199" algn="l" defTabSz="714238" rtl="0" eaLnBrk="1" latinLnBrk="0" hangingPunct="1">
        <a:spcBef>
          <a:spcPct val="20000"/>
        </a:spcBef>
        <a:buFont typeface="Arial" pitchFamily="34" charset="0"/>
        <a:buChar char="–"/>
        <a:defRPr sz="2187" kern="1200">
          <a:solidFill>
            <a:schemeClr val="tx1"/>
          </a:solidFill>
          <a:latin typeface="+mn-lt"/>
          <a:ea typeface="+mn-ea"/>
          <a:cs typeface="+mn-cs"/>
        </a:defRPr>
      </a:lvl2pPr>
      <a:lvl3pPr marL="892797" indent="-178559" algn="l" defTabSz="714238" rtl="0" eaLnBrk="1" latinLnBrk="0" hangingPunct="1">
        <a:spcBef>
          <a:spcPct val="20000"/>
        </a:spcBef>
        <a:buFont typeface="Arial" pitchFamily="34" charset="0"/>
        <a:buChar char="•"/>
        <a:defRPr sz="1875" kern="1200">
          <a:solidFill>
            <a:schemeClr val="tx1"/>
          </a:solidFill>
          <a:latin typeface="+mn-lt"/>
          <a:ea typeface="+mn-ea"/>
          <a:cs typeface="+mn-cs"/>
        </a:defRPr>
      </a:lvl3pPr>
      <a:lvl4pPr marL="1249916" indent="-178559" algn="l" defTabSz="714238" rtl="0" eaLnBrk="1" latinLnBrk="0" hangingPunct="1">
        <a:spcBef>
          <a:spcPct val="20000"/>
        </a:spcBef>
        <a:buFont typeface="Arial" pitchFamily="34" charset="0"/>
        <a:buChar char="–"/>
        <a:defRPr sz="1562" kern="1200">
          <a:solidFill>
            <a:schemeClr val="tx1"/>
          </a:solidFill>
          <a:latin typeface="+mn-lt"/>
          <a:ea typeface="+mn-ea"/>
          <a:cs typeface="+mn-cs"/>
        </a:defRPr>
      </a:lvl4pPr>
      <a:lvl5pPr marL="1607035" indent="-178559" algn="l" defTabSz="714238" rtl="0" eaLnBrk="1" latinLnBrk="0" hangingPunct="1">
        <a:spcBef>
          <a:spcPct val="20000"/>
        </a:spcBef>
        <a:buFont typeface="Arial" pitchFamily="34" charset="0"/>
        <a:buChar char="»"/>
        <a:defRPr sz="1562" kern="1200">
          <a:solidFill>
            <a:schemeClr val="tx1"/>
          </a:solidFill>
          <a:latin typeface="+mn-lt"/>
          <a:ea typeface="+mn-ea"/>
          <a:cs typeface="+mn-cs"/>
        </a:defRPr>
      </a:lvl5pPr>
      <a:lvl6pPr marL="1964154" indent="-178559" algn="l" defTabSz="714238" rtl="0" eaLnBrk="1" latinLnBrk="0" hangingPunct="1">
        <a:spcBef>
          <a:spcPct val="20000"/>
        </a:spcBef>
        <a:buFont typeface="Arial" pitchFamily="34" charset="0"/>
        <a:buChar char="•"/>
        <a:defRPr sz="1562" kern="1200">
          <a:solidFill>
            <a:schemeClr val="tx1"/>
          </a:solidFill>
          <a:latin typeface="+mn-lt"/>
          <a:ea typeface="+mn-ea"/>
          <a:cs typeface="+mn-cs"/>
        </a:defRPr>
      </a:lvl6pPr>
      <a:lvl7pPr marL="2321273" indent="-178559" algn="l" defTabSz="714238" rtl="0" eaLnBrk="1" latinLnBrk="0" hangingPunct="1">
        <a:spcBef>
          <a:spcPct val="20000"/>
        </a:spcBef>
        <a:buFont typeface="Arial" pitchFamily="34" charset="0"/>
        <a:buChar char="•"/>
        <a:defRPr sz="1562" kern="1200">
          <a:solidFill>
            <a:schemeClr val="tx1"/>
          </a:solidFill>
          <a:latin typeface="+mn-lt"/>
          <a:ea typeface="+mn-ea"/>
          <a:cs typeface="+mn-cs"/>
        </a:defRPr>
      </a:lvl7pPr>
      <a:lvl8pPr marL="2678392" indent="-178559" algn="l" defTabSz="714238" rtl="0" eaLnBrk="1" latinLnBrk="0" hangingPunct="1">
        <a:spcBef>
          <a:spcPct val="20000"/>
        </a:spcBef>
        <a:buFont typeface="Arial" pitchFamily="34" charset="0"/>
        <a:buChar char="•"/>
        <a:defRPr sz="1562" kern="1200">
          <a:solidFill>
            <a:schemeClr val="tx1"/>
          </a:solidFill>
          <a:latin typeface="+mn-lt"/>
          <a:ea typeface="+mn-ea"/>
          <a:cs typeface="+mn-cs"/>
        </a:defRPr>
      </a:lvl8pPr>
      <a:lvl9pPr marL="3035511" indent="-178559" algn="l" defTabSz="714238" rtl="0" eaLnBrk="1" latinLnBrk="0" hangingPunct="1">
        <a:spcBef>
          <a:spcPct val="20000"/>
        </a:spcBef>
        <a:buFont typeface="Arial" pitchFamily="34" charset="0"/>
        <a:buChar char="•"/>
        <a:defRPr sz="1562" kern="1200">
          <a:solidFill>
            <a:schemeClr val="tx1"/>
          </a:solidFill>
          <a:latin typeface="+mn-lt"/>
          <a:ea typeface="+mn-ea"/>
          <a:cs typeface="+mn-cs"/>
        </a:defRPr>
      </a:lvl9pPr>
    </p:bodyStyle>
    <p:otherStyle>
      <a:defPPr>
        <a:defRPr lang="et-EE"/>
      </a:defPPr>
      <a:lvl1pPr marL="0" algn="l" defTabSz="714238" rtl="0" eaLnBrk="1" latinLnBrk="0" hangingPunct="1">
        <a:defRPr sz="1406" kern="1200">
          <a:solidFill>
            <a:schemeClr val="tx1"/>
          </a:solidFill>
          <a:latin typeface="+mn-lt"/>
          <a:ea typeface="+mn-ea"/>
          <a:cs typeface="+mn-cs"/>
        </a:defRPr>
      </a:lvl1pPr>
      <a:lvl2pPr marL="357119" algn="l" defTabSz="714238" rtl="0" eaLnBrk="1" latinLnBrk="0" hangingPunct="1">
        <a:defRPr sz="1406" kern="1200">
          <a:solidFill>
            <a:schemeClr val="tx1"/>
          </a:solidFill>
          <a:latin typeface="+mn-lt"/>
          <a:ea typeface="+mn-ea"/>
          <a:cs typeface="+mn-cs"/>
        </a:defRPr>
      </a:lvl2pPr>
      <a:lvl3pPr marL="714238" algn="l" defTabSz="714238" rtl="0" eaLnBrk="1" latinLnBrk="0" hangingPunct="1">
        <a:defRPr sz="1406" kern="1200">
          <a:solidFill>
            <a:schemeClr val="tx1"/>
          </a:solidFill>
          <a:latin typeface="+mn-lt"/>
          <a:ea typeface="+mn-ea"/>
          <a:cs typeface="+mn-cs"/>
        </a:defRPr>
      </a:lvl3pPr>
      <a:lvl4pPr marL="1071357" algn="l" defTabSz="714238" rtl="0" eaLnBrk="1" latinLnBrk="0" hangingPunct="1">
        <a:defRPr sz="1406" kern="1200">
          <a:solidFill>
            <a:schemeClr val="tx1"/>
          </a:solidFill>
          <a:latin typeface="+mn-lt"/>
          <a:ea typeface="+mn-ea"/>
          <a:cs typeface="+mn-cs"/>
        </a:defRPr>
      </a:lvl4pPr>
      <a:lvl5pPr marL="1428476" algn="l" defTabSz="714238" rtl="0" eaLnBrk="1" latinLnBrk="0" hangingPunct="1">
        <a:defRPr sz="1406" kern="1200">
          <a:solidFill>
            <a:schemeClr val="tx1"/>
          </a:solidFill>
          <a:latin typeface="+mn-lt"/>
          <a:ea typeface="+mn-ea"/>
          <a:cs typeface="+mn-cs"/>
        </a:defRPr>
      </a:lvl5pPr>
      <a:lvl6pPr marL="1785595" algn="l" defTabSz="714238" rtl="0" eaLnBrk="1" latinLnBrk="0" hangingPunct="1">
        <a:defRPr sz="1406" kern="1200">
          <a:solidFill>
            <a:schemeClr val="tx1"/>
          </a:solidFill>
          <a:latin typeface="+mn-lt"/>
          <a:ea typeface="+mn-ea"/>
          <a:cs typeface="+mn-cs"/>
        </a:defRPr>
      </a:lvl6pPr>
      <a:lvl7pPr marL="2142714" algn="l" defTabSz="714238" rtl="0" eaLnBrk="1" latinLnBrk="0" hangingPunct="1">
        <a:defRPr sz="1406" kern="1200">
          <a:solidFill>
            <a:schemeClr val="tx1"/>
          </a:solidFill>
          <a:latin typeface="+mn-lt"/>
          <a:ea typeface="+mn-ea"/>
          <a:cs typeface="+mn-cs"/>
        </a:defRPr>
      </a:lvl7pPr>
      <a:lvl8pPr marL="2499832" algn="l" defTabSz="714238" rtl="0" eaLnBrk="1" latinLnBrk="0" hangingPunct="1">
        <a:defRPr sz="1406" kern="1200">
          <a:solidFill>
            <a:schemeClr val="tx1"/>
          </a:solidFill>
          <a:latin typeface="+mn-lt"/>
          <a:ea typeface="+mn-ea"/>
          <a:cs typeface="+mn-cs"/>
        </a:defRPr>
      </a:lvl8pPr>
      <a:lvl9pPr marL="2856951" algn="l" defTabSz="714238" rtl="0" eaLnBrk="1" latinLnBrk="0" hangingPunct="1">
        <a:defRPr sz="14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3" Type="http://schemas.openxmlformats.org/officeDocument/2006/relationships/hyperlink" Target="https://www.hm.ee/sites/default/files/hm.ee_veebilehele_koolieelsed_lasteasutused.pdf" TargetMode="External"/><Relationship Id="rId2" Type="http://schemas.openxmlformats.org/officeDocument/2006/relationships/hyperlink" Target="https://www.hm.ee/sites/default/files/hm.ee_veebilehele_uldhariduskoolid.pdf" TargetMode="External"/><Relationship Id="rId1" Type="http://schemas.openxmlformats.org/officeDocument/2006/relationships/slideLayout" Target="../slideLayouts/slideLayout40.xml"/><Relationship Id="rId6" Type="http://schemas.openxmlformats.org/officeDocument/2006/relationships/image" Target="../media/image13.png"/><Relationship Id="rId5" Type="http://schemas.openxmlformats.org/officeDocument/2006/relationships/hyperlink" Target="https://www.hm.ee/et/tegevused/valishindamine/jarelevalve" TargetMode="External"/><Relationship Id="rId4" Type="http://schemas.openxmlformats.org/officeDocument/2006/relationships/hyperlink" Target="https://www.hm.ee/sites/default/files/oppeasutuste_jarelevalve_valim_2018.pdf"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hm.ee/et/tegevused/valishindamine/jarelevalve" TargetMode="External"/><Relationship Id="rId2" Type="http://schemas.openxmlformats.org/officeDocument/2006/relationships/hyperlink" Target="https://www.hm.ee/sites/default/files/oppeasutuste_jarelevalve_valim_2018.pdf" TargetMode="External"/><Relationship Id="rId1" Type="http://schemas.openxmlformats.org/officeDocument/2006/relationships/slideLayout" Target="../slideLayouts/slideLayout40.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40.xml"/><Relationship Id="rId4" Type="http://schemas.openxmlformats.org/officeDocument/2006/relationships/hyperlink" Target="https://www.hm.ee/et/tegevused/valishindamine/sisehindamine"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40.xml"/></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40.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www.riigiteataja.ee/akt/130082013005" TargetMode="External"/><Relationship Id="rId1" Type="http://schemas.openxmlformats.org/officeDocument/2006/relationships/slideLayout" Target="../slideLayouts/slideLayout40.xml"/></Relationships>
</file>

<file path=ppt/slides/_rels/slide21.xml.rels><?xml version="1.0" encoding="UTF-8" standalone="yes"?>
<Relationships xmlns="http://schemas.openxmlformats.org/package/2006/relationships"><Relationship Id="rId3" Type="http://schemas.openxmlformats.org/officeDocument/2006/relationships/hyperlink" Target="https://www.hm.ee/et/riikliku-jarelevalve-tulemused" TargetMode="External"/><Relationship Id="rId2" Type="http://schemas.openxmlformats.org/officeDocument/2006/relationships/hyperlink" Target="https://www.hm.ee/et/valishindamine" TargetMode="External"/><Relationship Id="rId1" Type="http://schemas.openxmlformats.org/officeDocument/2006/relationships/slideLayout" Target="../slideLayouts/slideLayout40.xml"/><Relationship Id="rId4" Type="http://schemas.openxmlformats.org/officeDocument/2006/relationships/hyperlink" Target="https://www.hm.ee/et/tegevused/valishindamine/jarelevalve"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www.korruptsioon.ee/" TargetMode="External"/><Relationship Id="rId3" Type="http://schemas.openxmlformats.org/officeDocument/2006/relationships/image" Target="../media/image13.png"/><Relationship Id="rId7" Type="http://schemas.openxmlformats.org/officeDocument/2006/relationships/hyperlink" Target="https://www.hm.ee/sites/default/files/korruptsiooniennetuse_juhis_0.pdf" TargetMode="External"/><Relationship Id="rId2" Type="http://schemas.openxmlformats.org/officeDocument/2006/relationships/notesSlide" Target="../notesSlides/notesSlide9.xml"/><Relationship Id="rId1" Type="http://schemas.openxmlformats.org/officeDocument/2006/relationships/slideLayout" Target="../slideLayouts/slideLayout40.xml"/><Relationship Id="rId6" Type="http://schemas.openxmlformats.org/officeDocument/2006/relationships/hyperlink" Target="https://www.hm.ee/sites/default/files/margukiri_korruptsiooni_ennetamisest.pdf" TargetMode="External"/><Relationship Id="rId5" Type="http://schemas.openxmlformats.org/officeDocument/2006/relationships/hyperlink" Target="https://www.hm.ee/et/valishindamine" TargetMode="External"/><Relationship Id="rId4" Type="http://schemas.openxmlformats.org/officeDocument/2006/relationships/hyperlink" Target="http://www.korruptsioon.ee/et/hariduse-valdkonna-korruptsiooniriskid-ja-pettused" TargetMode="External"/><Relationship Id="rId9" Type="http://schemas.openxmlformats.org/officeDocument/2006/relationships/hyperlink" Target="https://www.riigiteataja.ee/akt/129062012001"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4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6.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p:txBody>
          <a:bodyPr/>
          <a:lstStyle/>
          <a:p>
            <a:pPr algn="ctr"/>
            <a:r>
              <a:rPr lang="et-EE" b="1" dirty="0">
                <a:solidFill>
                  <a:srgbClr val="FFFFFF"/>
                </a:solidFill>
                <a:latin typeface="Arial" panose="020B0604020202020204" pitchFamily="34" charset="0"/>
                <a:cs typeface="Arial" panose="020B0604020202020204" pitchFamily="34" charset="0"/>
              </a:rPr>
              <a:t>Õppeasutuste</a:t>
            </a:r>
            <a:br>
              <a:rPr lang="et-EE" b="1" dirty="0">
                <a:solidFill>
                  <a:srgbClr val="FFFFFF"/>
                </a:solidFill>
                <a:latin typeface="Arial" panose="020B0604020202020204" pitchFamily="34" charset="0"/>
                <a:cs typeface="Arial" panose="020B0604020202020204" pitchFamily="34" charset="0"/>
              </a:rPr>
            </a:br>
            <a:r>
              <a:rPr lang="et-EE" b="1" dirty="0">
                <a:solidFill>
                  <a:srgbClr val="FFFFFF"/>
                </a:solidFill>
                <a:latin typeface="Arial" panose="020B0604020202020204" pitchFamily="34" charset="0"/>
                <a:cs typeface="Arial" panose="020B0604020202020204" pitchFamily="34" charset="0"/>
              </a:rPr>
              <a:t> </a:t>
            </a:r>
            <a:r>
              <a:rPr lang="et-EE" b="1" dirty="0" err="1" smtClean="0">
                <a:solidFill>
                  <a:srgbClr val="FFFFFF"/>
                </a:solidFill>
                <a:latin typeface="Arial" panose="020B0604020202020204" pitchFamily="34" charset="0"/>
                <a:cs typeface="Arial" panose="020B0604020202020204" pitchFamily="34" charset="0"/>
              </a:rPr>
              <a:t>välishindamine</a:t>
            </a:r>
            <a:endParaRPr lang="et-EE" b="1" dirty="0">
              <a:latin typeface="Arial" panose="020B0604020202020204" pitchFamily="34" charset="0"/>
              <a:cs typeface="Arial" panose="020B0604020202020204" pitchFamily="34" charset="0"/>
            </a:endParaRPr>
          </a:p>
        </p:txBody>
      </p:sp>
      <p:sp>
        <p:nvSpPr>
          <p:cNvPr id="3" name="Alapealkiri 2"/>
          <p:cNvSpPr>
            <a:spLocks noGrp="1"/>
          </p:cNvSpPr>
          <p:nvPr>
            <p:ph type="subTitle" idx="1"/>
          </p:nvPr>
        </p:nvSpPr>
        <p:spPr/>
        <p:txBody>
          <a:bodyPr/>
          <a:lstStyle/>
          <a:p>
            <a:pPr lvl="0" algn="ctr" defTabSz="914400" fontAlgn="auto" hangingPunct="0">
              <a:lnSpc>
                <a:spcPct val="100000"/>
              </a:lnSpc>
              <a:spcBef>
                <a:spcPts val="0"/>
              </a:spcBef>
              <a:defRPr sz="1800" b="0" i="0" u="none" strike="noStrike" kern="0" cap="none" spc="0" baseline="0">
                <a:solidFill>
                  <a:srgbClr val="000000"/>
                </a:solidFill>
                <a:uFillTx/>
              </a:defRPr>
            </a:pPr>
            <a:r>
              <a:rPr lang="et-EE" sz="2400" b="1" dirty="0">
                <a:solidFill>
                  <a:srgbClr val="FFFFFF"/>
                </a:solidFill>
                <a:latin typeface="Arial" panose="020B0604020202020204" pitchFamily="34" charset="0"/>
                <a:ea typeface="Microsoft YaHei" pitchFamily="2"/>
                <a:cs typeface="Arial" panose="020B0604020202020204" pitchFamily="34" charset="0"/>
              </a:rPr>
              <a:t>Hille Voolaid</a:t>
            </a:r>
          </a:p>
          <a:p>
            <a:pPr lvl="0" algn="ctr" defTabSz="914400" fontAlgn="auto" hangingPunct="0">
              <a:lnSpc>
                <a:spcPct val="100000"/>
              </a:lnSpc>
              <a:spcBef>
                <a:spcPts val="0"/>
              </a:spcBef>
              <a:defRPr sz="1800" b="0" i="0" u="none" strike="noStrike" kern="0" cap="none" spc="0" baseline="0">
                <a:solidFill>
                  <a:srgbClr val="000000"/>
                </a:solidFill>
                <a:uFillTx/>
              </a:defRPr>
            </a:pPr>
            <a:r>
              <a:rPr lang="et-EE" sz="2400" b="1" dirty="0">
                <a:solidFill>
                  <a:srgbClr val="FFFFFF"/>
                </a:solidFill>
                <a:latin typeface="Arial" panose="020B0604020202020204" pitchFamily="34" charset="0"/>
                <a:ea typeface="Microsoft YaHei" pitchFamily="2"/>
                <a:cs typeface="Arial" panose="020B0604020202020204" pitchFamily="34" charset="0"/>
              </a:rPr>
              <a:t>Haridus- ja Teadusministeerium</a:t>
            </a:r>
          </a:p>
          <a:p>
            <a:pPr lvl="0" algn="ctr" defTabSz="914400" fontAlgn="auto" hangingPunct="0">
              <a:lnSpc>
                <a:spcPct val="100000"/>
              </a:lnSpc>
              <a:spcBef>
                <a:spcPts val="0"/>
              </a:spcBef>
              <a:defRPr sz="1800" b="0" i="0" u="none" strike="noStrike" kern="0" cap="none" spc="0" baseline="0">
                <a:solidFill>
                  <a:srgbClr val="000000"/>
                </a:solidFill>
                <a:uFillTx/>
              </a:defRPr>
            </a:pPr>
            <a:r>
              <a:rPr lang="et-EE" sz="1800" dirty="0" err="1">
                <a:solidFill>
                  <a:srgbClr val="FFFFFF"/>
                </a:solidFill>
                <a:latin typeface="Arial" panose="020B0604020202020204" pitchFamily="34" charset="0"/>
                <a:ea typeface="Microsoft YaHei" pitchFamily="2"/>
                <a:cs typeface="Arial" panose="020B0604020202020204" pitchFamily="34" charset="0"/>
              </a:rPr>
              <a:t>välishindamisosakond</a:t>
            </a:r>
            <a:endParaRPr lang="et-EE" sz="1800" dirty="0">
              <a:solidFill>
                <a:srgbClr val="FFFFFF"/>
              </a:solidFill>
              <a:latin typeface="Arial" panose="020B0604020202020204" pitchFamily="34" charset="0"/>
              <a:ea typeface="Microsoft YaHei" pitchFamily="2"/>
              <a:cs typeface="Arial" panose="020B0604020202020204" pitchFamily="34" charset="0"/>
            </a:endParaRPr>
          </a:p>
          <a:p>
            <a:pPr lvl="0" algn="ctr" defTabSz="914400" fontAlgn="auto" hangingPunct="0">
              <a:lnSpc>
                <a:spcPct val="100000"/>
              </a:lnSpc>
              <a:spcBef>
                <a:spcPts val="0"/>
              </a:spcBef>
              <a:defRPr sz="1800" b="0" i="0" u="none" strike="noStrike" kern="0" cap="none" spc="0" baseline="0">
                <a:solidFill>
                  <a:srgbClr val="000000"/>
                </a:solidFill>
                <a:uFillTx/>
              </a:defRPr>
            </a:pPr>
            <a:endParaRPr lang="et-EE" sz="1800" dirty="0">
              <a:solidFill>
                <a:srgbClr val="FFFFFF"/>
              </a:solidFill>
              <a:latin typeface="Arial" panose="020B0604020202020204" pitchFamily="34" charset="0"/>
              <a:ea typeface="Microsoft YaHei" pitchFamily="2"/>
              <a:cs typeface="Arial" panose="020B0604020202020204" pitchFamily="34" charset="0"/>
            </a:endParaRPr>
          </a:p>
          <a:p>
            <a:pPr lvl="0" algn="ctr" defTabSz="914400" fontAlgn="auto" hangingPunct="0">
              <a:lnSpc>
                <a:spcPct val="100000"/>
              </a:lnSpc>
              <a:spcBef>
                <a:spcPts val="0"/>
              </a:spcBef>
              <a:defRPr sz="1800" b="0" i="0" u="none" strike="noStrike" kern="0" cap="none" spc="0" baseline="0">
                <a:solidFill>
                  <a:srgbClr val="000000"/>
                </a:solidFill>
                <a:uFillTx/>
              </a:defRPr>
            </a:pPr>
            <a:r>
              <a:rPr lang="et-EE" sz="1800" dirty="0" smtClean="0">
                <a:solidFill>
                  <a:srgbClr val="FFFFFF"/>
                </a:solidFill>
                <a:latin typeface="Arial" panose="020B0604020202020204" pitchFamily="34" charset="0"/>
                <a:ea typeface="Microsoft YaHei" pitchFamily="2"/>
                <a:cs typeface="Arial" panose="020B0604020202020204" pitchFamily="34" charset="0"/>
              </a:rPr>
              <a:t>Aprill  </a:t>
            </a:r>
            <a:r>
              <a:rPr lang="et-EE" sz="1800" dirty="0">
                <a:solidFill>
                  <a:srgbClr val="FFFFFF"/>
                </a:solidFill>
                <a:latin typeface="Arial" panose="020B0604020202020204" pitchFamily="34" charset="0"/>
                <a:ea typeface="Microsoft YaHei" pitchFamily="2"/>
                <a:cs typeface="Arial" panose="020B0604020202020204" pitchFamily="34" charset="0"/>
              </a:rPr>
              <a:t>2018</a:t>
            </a:r>
          </a:p>
          <a:p>
            <a:endParaRPr lang="et-EE" dirty="0"/>
          </a:p>
        </p:txBody>
      </p:sp>
    </p:spTree>
    <p:extLst>
      <p:ext uri="{BB962C8B-B14F-4D97-AF65-F5344CB8AC3E}">
        <p14:creationId xmlns:p14="http://schemas.microsoft.com/office/powerpoint/2010/main" val="25707106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539329" y="1116013"/>
            <a:ext cx="7488832" cy="4939878"/>
          </a:xfrm>
          <a:prstGeom prst="rect">
            <a:avLst/>
          </a:prstGeom>
        </p:spPr>
        <p:txBody>
          <a:bodyPr wrap="square">
            <a:spAutoFit/>
          </a:bodyPr>
          <a:lstStyle/>
          <a:p>
            <a:pPr algn="just">
              <a:lnSpc>
                <a:spcPct val="106000"/>
              </a:lnSpc>
              <a:spcBef>
                <a:spcPts val="1200"/>
              </a:spcBef>
              <a:spcAft>
                <a:spcPts val="0"/>
              </a:spcAft>
            </a:pPr>
            <a:r>
              <a:rPr lang="et-EE" sz="2800" b="1" kern="0" dirty="0">
                <a:ea typeface="Times New Roman" panose="02020603050405020304" pitchFamily="18" charset="0"/>
                <a:cs typeface="Times New Roman" panose="02020603050405020304" pitchFamily="18" charset="0"/>
              </a:rPr>
              <a:t>Veebilehtede seire </a:t>
            </a:r>
            <a:r>
              <a:rPr lang="et-EE" sz="2800" kern="0" dirty="0">
                <a:ea typeface="Times New Roman" panose="02020603050405020304" pitchFamily="18" charset="0"/>
                <a:cs typeface="Times New Roman" panose="02020603050405020304" pitchFamily="18" charset="0"/>
              </a:rPr>
              <a:t>(veebruar-märts 2018</a:t>
            </a:r>
            <a:r>
              <a:rPr lang="et-EE" sz="2800" kern="0" dirty="0" smtClean="0">
                <a:ea typeface="Times New Roman" panose="02020603050405020304" pitchFamily="18" charset="0"/>
                <a:cs typeface="Times New Roman" panose="02020603050405020304" pitchFamily="18" charset="0"/>
              </a:rPr>
              <a:t>)</a:t>
            </a:r>
          </a:p>
          <a:p>
            <a:pPr algn="just">
              <a:lnSpc>
                <a:spcPct val="106000"/>
              </a:lnSpc>
              <a:spcBef>
                <a:spcPts val="1200"/>
              </a:spcBef>
              <a:spcAft>
                <a:spcPts val="0"/>
              </a:spcAft>
            </a:pPr>
            <a:endParaRPr lang="et-EE" sz="2800" kern="0" dirty="0">
              <a:ea typeface="Times New Roman" panose="02020603050405020304" pitchFamily="18" charset="0"/>
              <a:cs typeface="Times New Roman" panose="02020603050405020304" pitchFamily="18" charset="0"/>
            </a:endParaRPr>
          </a:p>
          <a:p>
            <a:pPr algn="just">
              <a:lnSpc>
                <a:spcPct val="106000"/>
              </a:lnSpc>
              <a:spcBef>
                <a:spcPts val="1200"/>
              </a:spcBef>
              <a:spcAft>
                <a:spcPts val="0"/>
              </a:spcAft>
            </a:pPr>
            <a:r>
              <a:rPr lang="et-EE" sz="2800" b="1" kern="0" dirty="0" err="1" smtClean="0">
                <a:ea typeface="Times New Roman" panose="02020603050405020304" pitchFamily="18" charset="0"/>
                <a:cs typeface="Times New Roman" panose="02020603050405020304" pitchFamily="18" charset="0"/>
              </a:rPr>
              <a:t>Väljalangevuse</a:t>
            </a:r>
            <a:r>
              <a:rPr lang="et-EE" sz="2800" b="1" kern="0" dirty="0" smtClean="0">
                <a:ea typeface="Times New Roman" panose="02020603050405020304" pitchFamily="18" charset="0"/>
                <a:cs typeface="Times New Roman" panose="02020603050405020304" pitchFamily="18" charset="0"/>
              </a:rPr>
              <a:t> seire </a:t>
            </a:r>
            <a:r>
              <a:rPr lang="et-EE" sz="2800" kern="0" dirty="0" smtClean="0">
                <a:ea typeface="Times New Roman" panose="02020603050405020304" pitchFamily="18" charset="0"/>
                <a:cs typeface="Times New Roman" panose="02020603050405020304" pitchFamily="18" charset="0"/>
              </a:rPr>
              <a:t>(mai 2018)</a:t>
            </a:r>
          </a:p>
          <a:p>
            <a:pPr algn="just">
              <a:lnSpc>
                <a:spcPct val="106000"/>
              </a:lnSpc>
              <a:spcBef>
                <a:spcPts val="1200"/>
              </a:spcBef>
              <a:spcAft>
                <a:spcPts val="0"/>
              </a:spcAft>
            </a:pPr>
            <a:r>
              <a:rPr lang="et-EE" sz="2400" b="1" kern="0" dirty="0">
                <a:ea typeface="Times New Roman" panose="02020603050405020304" pitchFamily="18" charset="0"/>
                <a:cs typeface="Times New Roman" panose="02020603050405020304" pitchFamily="18" charset="0"/>
              </a:rPr>
              <a:t>Seire eesmärk: selgitada </a:t>
            </a:r>
            <a:r>
              <a:rPr lang="et-EE" sz="2400" kern="0" dirty="0">
                <a:ea typeface="Times New Roman" panose="02020603050405020304" pitchFamily="18" charset="0"/>
                <a:cs typeface="Times New Roman" panose="02020603050405020304" pitchFamily="18" charset="0"/>
              </a:rPr>
              <a:t>välja, millistel põhjustel on õpilased arvatud välja põhikooli 8. ja 9. klassist ning gümnaasiumi 11. ja 12. klassist ning kui põhjuseks on olnud raskused õppetöös, selgitada välja, milliseid tugimeetmeid on õpilaste toetamiseks  rakendatud</a:t>
            </a:r>
            <a:r>
              <a:rPr lang="et-EE" sz="2400" kern="0" dirty="0" smtClean="0">
                <a:ea typeface="Times New Roman" panose="02020603050405020304" pitchFamily="18" charset="0"/>
                <a:cs typeface="Times New Roman" panose="02020603050405020304" pitchFamily="18" charset="0"/>
              </a:rPr>
              <a:t>.</a:t>
            </a:r>
          </a:p>
          <a:p>
            <a:pPr algn="just">
              <a:lnSpc>
                <a:spcPct val="106000"/>
              </a:lnSpc>
              <a:spcBef>
                <a:spcPts val="1200"/>
              </a:spcBef>
              <a:spcAft>
                <a:spcPts val="0"/>
              </a:spcAft>
            </a:pPr>
            <a:endParaRPr lang="et-EE" kern="0" dirty="0">
              <a:ea typeface="Times New Roman" panose="02020603050405020304" pitchFamily="18" charset="0"/>
              <a:cs typeface="Times New Roman" panose="02020603050405020304" pitchFamily="18" charset="0"/>
            </a:endParaRPr>
          </a:p>
          <a:p>
            <a:pPr algn="just">
              <a:lnSpc>
                <a:spcPct val="106000"/>
              </a:lnSpc>
              <a:spcBef>
                <a:spcPts val="1200"/>
              </a:spcBef>
              <a:spcAft>
                <a:spcPts val="0"/>
              </a:spcAft>
            </a:pPr>
            <a:r>
              <a:rPr lang="et-EE" sz="2800" b="1" kern="0" dirty="0" smtClean="0">
                <a:ea typeface="Times New Roman" panose="02020603050405020304" pitchFamily="18" charset="0"/>
                <a:cs typeface="Times New Roman" panose="02020603050405020304" pitchFamily="18" charset="0"/>
              </a:rPr>
              <a:t>…</a:t>
            </a:r>
            <a:endParaRPr lang="et-EE" sz="2800" b="1" kern="0" dirty="0">
              <a:ea typeface="Times New Roman" panose="02020603050405020304" pitchFamily="18" charset="0"/>
              <a:cs typeface="Times New Roman" panose="02020603050405020304" pitchFamily="18" charset="0"/>
            </a:endParaRPr>
          </a:p>
        </p:txBody>
      </p:sp>
      <p:sp>
        <p:nvSpPr>
          <p:cNvPr id="3" name="Ristkülik 2"/>
          <p:cNvSpPr/>
          <p:nvPr/>
        </p:nvSpPr>
        <p:spPr>
          <a:xfrm>
            <a:off x="323305" y="311530"/>
            <a:ext cx="7488832" cy="698461"/>
          </a:xfrm>
          <a:prstGeom prst="rect">
            <a:avLst/>
          </a:prstGeom>
        </p:spPr>
        <p:txBody>
          <a:bodyPr wrap="square">
            <a:spAutoFit/>
          </a:bodyPr>
          <a:lstStyle/>
          <a:p>
            <a:pPr algn="ctr">
              <a:lnSpc>
                <a:spcPct val="106000"/>
              </a:lnSpc>
              <a:spcBef>
                <a:spcPts val="1200"/>
              </a:spcBef>
              <a:spcAft>
                <a:spcPts val="0"/>
              </a:spcAft>
            </a:pPr>
            <a:r>
              <a:rPr lang="et-EE" sz="4000" b="1" kern="0" dirty="0" smtClean="0">
                <a:ea typeface="Times New Roman" panose="02020603050405020304" pitchFamily="18" charset="0"/>
                <a:cs typeface="Times New Roman" panose="02020603050405020304" pitchFamily="18" charset="0"/>
              </a:rPr>
              <a:t>Seired</a:t>
            </a:r>
            <a:endParaRPr lang="et-EE" sz="4000" b="1" kern="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6046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323305" y="323925"/>
            <a:ext cx="8111204" cy="6868547"/>
          </a:xfrm>
          <a:prstGeom prst="rect">
            <a:avLst/>
          </a:prstGeom>
        </p:spPr>
        <p:txBody>
          <a:bodyPr wrap="square">
            <a:spAutoFit/>
          </a:bodyPr>
          <a:lstStyle/>
          <a:p>
            <a:pPr marL="108000" lvl="0" indent="0">
              <a:spcAft>
                <a:spcPts val="0"/>
              </a:spcAft>
              <a:buNone/>
            </a:pPr>
            <a:r>
              <a:rPr lang="et-EE" sz="2000" b="1" dirty="0" smtClean="0">
                <a:solidFill>
                  <a:srgbClr val="0033CC"/>
                </a:solidFill>
                <a:cs typeface="Times New Roman" pitchFamily="18"/>
              </a:rPr>
              <a:t>Koolieelne lasteasutus</a:t>
            </a:r>
          </a:p>
          <a:p>
            <a:pPr marL="108000" lvl="0" indent="0">
              <a:spcAft>
                <a:spcPts val="0"/>
              </a:spcAft>
              <a:buNone/>
            </a:pPr>
            <a:r>
              <a:rPr lang="et-EE" sz="2000" dirty="0" smtClean="0">
                <a:cs typeface="Times New Roman" pitchFamily="18"/>
              </a:rPr>
              <a:t>Koolieelse </a:t>
            </a:r>
            <a:r>
              <a:rPr lang="et-EE" sz="2000" dirty="0">
                <a:cs typeface="Times New Roman" pitchFamily="18"/>
              </a:rPr>
              <a:t>lasteasutuse pidaja </a:t>
            </a:r>
            <a:r>
              <a:rPr lang="et-EE" sz="2000" dirty="0" smtClean="0">
                <a:cs typeface="Times New Roman" pitchFamily="18"/>
              </a:rPr>
              <a:t>korraldab</a:t>
            </a:r>
            <a:r>
              <a:rPr lang="et-EE" sz="2000" b="1" dirty="0" smtClean="0">
                <a:cs typeface="Times New Roman" pitchFamily="18"/>
              </a:rPr>
              <a:t> </a:t>
            </a:r>
            <a:r>
              <a:rPr lang="et-EE" sz="2000" b="1" dirty="0">
                <a:solidFill>
                  <a:srgbClr val="0033CC"/>
                </a:solidFill>
                <a:cs typeface="Times New Roman" pitchFamily="18"/>
              </a:rPr>
              <a:t>arengukava</a:t>
            </a:r>
            <a:r>
              <a:rPr lang="et-EE" sz="2000" b="1" dirty="0">
                <a:cs typeface="Times New Roman" pitchFamily="18"/>
              </a:rPr>
              <a:t> </a:t>
            </a:r>
            <a:r>
              <a:rPr lang="et-EE" sz="2000" dirty="0">
                <a:cs typeface="Times New Roman" pitchFamily="18"/>
              </a:rPr>
              <a:t>avalikustamise avaliku teabe seaduse alusel lasteasutuse tegevuse kajastamiseks peetaval veebilehel (KELS § 91 lg 4</a:t>
            </a:r>
            <a:r>
              <a:rPr lang="et-EE" sz="2000" dirty="0" smtClean="0">
                <a:cs typeface="Times New Roman" pitchFamily="18"/>
              </a:rPr>
              <a:t>).</a:t>
            </a:r>
          </a:p>
          <a:p>
            <a:pPr marL="108000" lvl="0" indent="0">
              <a:spcAft>
                <a:spcPts val="0"/>
              </a:spcAft>
              <a:buNone/>
            </a:pPr>
            <a:r>
              <a:rPr lang="et-EE" sz="2000" b="1" dirty="0" smtClean="0">
                <a:solidFill>
                  <a:srgbClr val="0033CC"/>
                </a:solidFill>
              </a:rPr>
              <a:t>Kodukord</a:t>
            </a:r>
            <a:r>
              <a:rPr lang="et-EE" sz="2000" dirty="0" smtClean="0">
                <a:solidFill>
                  <a:srgbClr val="0033CC"/>
                </a:solidFill>
              </a:rPr>
              <a:t> </a:t>
            </a:r>
            <a:r>
              <a:rPr lang="et-EE" sz="2000" dirty="0"/>
              <a:t>avalikustatakse lasteasutuse veebilehel ning luuakse ka muud võimalused sellega tutvumiseks</a:t>
            </a:r>
            <a:r>
              <a:rPr lang="et-EE" sz="2000" dirty="0" smtClean="0"/>
              <a:t>. (KELS § 9</a:t>
            </a:r>
            <a:r>
              <a:rPr lang="et-EE" sz="2000" baseline="30000" dirty="0" smtClean="0"/>
              <a:t>2 </a:t>
            </a:r>
            <a:r>
              <a:rPr lang="et-EE" sz="2000" dirty="0" smtClean="0"/>
              <a:t>lg 3)</a:t>
            </a:r>
            <a:endParaRPr lang="et-EE" sz="2000" b="1" dirty="0" smtClean="0">
              <a:cs typeface="Times New Roman" pitchFamily="18"/>
            </a:endParaRPr>
          </a:p>
          <a:p>
            <a:pPr marL="108000" lvl="0" indent="0">
              <a:spcAft>
                <a:spcPts val="0"/>
              </a:spcAft>
              <a:buNone/>
            </a:pPr>
            <a:r>
              <a:rPr lang="et-EE" sz="2000" b="1" dirty="0" smtClean="0">
                <a:solidFill>
                  <a:srgbClr val="0033CC"/>
                </a:solidFill>
                <a:cs typeface="Times New Roman" pitchFamily="18"/>
              </a:rPr>
              <a:t>Üldhariduskool</a:t>
            </a:r>
            <a:endParaRPr lang="et-EE" sz="2000" dirty="0">
              <a:solidFill>
                <a:srgbClr val="0033CC"/>
              </a:solidFill>
              <a:cs typeface="Times New Roman" pitchFamily="18"/>
            </a:endParaRPr>
          </a:p>
          <a:p>
            <a:pPr marL="108000" lvl="0" indent="0">
              <a:spcAft>
                <a:spcPts val="0"/>
              </a:spcAft>
              <a:buNone/>
            </a:pPr>
            <a:r>
              <a:rPr lang="et-EE" sz="2000" dirty="0">
                <a:cs typeface="Times New Roman" pitchFamily="18"/>
              </a:rPr>
              <a:t>Üldhariduskool  avalikustab kooli </a:t>
            </a:r>
            <a:r>
              <a:rPr lang="et-EE" sz="2000" b="1" dirty="0">
                <a:solidFill>
                  <a:srgbClr val="0033CC"/>
                </a:solidFill>
                <a:cs typeface="Times New Roman" pitchFamily="18"/>
              </a:rPr>
              <a:t>õppekava, põhimääruse, arengukava, kodukorra </a:t>
            </a:r>
            <a:r>
              <a:rPr lang="et-EE" sz="2000" dirty="0">
                <a:cs typeface="Times New Roman" pitchFamily="18"/>
              </a:rPr>
              <a:t>ja </a:t>
            </a:r>
            <a:r>
              <a:rPr lang="et-EE" sz="2000" b="1" dirty="0">
                <a:solidFill>
                  <a:srgbClr val="0033CC"/>
                </a:solidFill>
                <a:cs typeface="Times New Roman" pitchFamily="18"/>
              </a:rPr>
              <a:t>õpilaskodu kodukorra </a:t>
            </a:r>
            <a:r>
              <a:rPr lang="et-EE" sz="2000" dirty="0">
                <a:cs typeface="Times New Roman" pitchFamily="18"/>
              </a:rPr>
              <a:t>oma veebilehel ja loob koolis võimalused nendega tutvumiseks paberil (PGS § 69</a:t>
            </a:r>
            <a:r>
              <a:rPr lang="et-EE" sz="2000" dirty="0" smtClean="0">
                <a:cs typeface="Times New Roman" pitchFamily="18"/>
              </a:rPr>
              <a:t>).</a:t>
            </a:r>
          </a:p>
          <a:p>
            <a:pPr marL="108000" lvl="0" indent="0">
              <a:spcAft>
                <a:spcPts val="0"/>
              </a:spcAft>
              <a:buNone/>
            </a:pPr>
            <a:r>
              <a:rPr lang="fi-FI" sz="2000" dirty="0"/>
              <a:t> </a:t>
            </a:r>
            <a:r>
              <a:rPr lang="fi-FI" sz="2000" dirty="0" smtClean="0"/>
              <a:t>Kool </a:t>
            </a:r>
            <a:r>
              <a:rPr lang="fi-FI" sz="2000" dirty="0" err="1"/>
              <a:t>avalikustab</a:t>
            </a:r>
            <a:r>
              <a:rPr lang="fi-FI" sz="2000" dirty="0"/>
              <a:t> </a:t>
            </a:r>
            <a:r>
              <a:rPr lang="fi-FI" sz="2000" dirty="0" err="1"/>
              <a:t>kooli</a:t>
            </a:r>
            <a:r>
              <a:rPr lang="fi-FI" sz="2000" dirty="0"/>
              <a:t> </a:t>
            </a:r>
            <a:r>
              <a:rPr lang="fi-FI" sz="2000" b="1" dirty="0" err="1">
                <a:solidFill>
                  <a:srgbClr val="0033CC"/>
                </a:solidFill>
              </a:rPr>
              <a:t>vastuvõtu</a:t>
            </a:r>
            <a:r>
              <a:rPr lang="fi-FI" sz="2000" b="1" dirty="0"/>
              <a:t> </a:t>
            </a:r>
            <a:r>
              <a:rPr lang="fi-FI" sz="2000" b="1" dirty="0" err="1">
                <a:solidFill>
                  <a:srgbClr val="0033CC"/>
                </a:solidFill>
              </a:rPr>
              <a:t>tingimused</a:t>
            </a:r>
            <a:r>
              <a:rPr lang="fi-FI" sz="2000" b="1" dirty="0"/>
              <a:t> ja </a:t>
            </a:r>
            <a:r>
              <a:rPr lang="fi-FI" sz="2000" b="1" dirty="0" err="1">
                <a:solidFill>
                  <a:srgbClr val="0033CC"/>
                </a:solidFill>
              </a:rPr>
              <a:t>korra</a:t>
            </a:r>
            <a:r>
              <a:rPr lang="fi-FI" sz="2000" b="1" dirty="0"/>
              <a:t> </a:t>
            </a:r>
            <a:r>
              <a:rPr lang="fi-FI" sz="2000" dirty="0" err="1"/>
              <a:t>ning</a:t>
            </a:r>
            <a:r>
              <a:rPr lang="fi-FI" sz="2000" dirty="0"/>
              <a:t> </a:t>
            </a:r>
            <a:r>
              <a:rPr lang="fi-FI" sz="2000" dirty="0" err="1"/>
              <a:t>kooli</a:t>
            </a:r>
            <a:r>
              <a:rPr lang="fi-FI" sz="2000" dirty="0"/>
              <a:t> </a:t>
            </a:r>
            <a:r>
              <a:rPr lang="fi-FI" sz="2000" dirty="0" err="1"/>
              <a:t>üle</a:t>
            </a:r>
            <a:r>
              <a:rPr lang="fi-FI" sz="2000" dirty="0"/>
              <a:t> </a:t>
            </a:r>
            <a:r>
              <a:rPr lang="fi-FI" sz="2000" b="1" dirty="0" err="1">
                <a:solidFill>
                  <a:srgbClr val="0033CC"/>
                </a:solidFill>
              </a:rPr>
              <a:t>haldusjärelevalvet</a:t>
            </a:r>
            <a:r>
              <a:rPr lang="fi-FI" sz="2000" dirty="0">
                <a:solidFill>
                  <a:srgbClr val="0033CC"/>
                </a:solidFill>
              </a:rPr>
              <a:t> </a:t>
            </a:r>
            <a:r>
              <a:rPr lang="fi-FI" sz="2000" dirty="0" err="1">
                <a:solidFill>
                  <a:srgbClr val="0033CC"/>
                </a:solidFill>
              </a:rPr>
              <a:t>teostavate</a:t>
            </a:r>
            <a:r>
              <a:rPr lang="fi-FI" sz="2000" dirty="0">
                <a:solidFill>
                  <a:srgbClr val="0033CC"/>
                </a:solidFill>
              </a:rPr>
              <a:t> </a:t>
            </a:r>
            <a:r>
              <a:rPr lang="fi-FI" sz="2000" dirty="0" err="1">
                <a:solidFill>
                  <a:srgbClr val="0033CC"/>
                </a:solidFill>
              </a:rPr>
              <a:t>asutuste</a:t>
            </a:r>
            <a:r>
              <a:rPr lang="fi-FI" sz="2000" dirty="0">
                <a:solidFill>
                  <a:srgbClr val="0033CC"/>
                </a:solidFill>
              </a:rPr>
              <a:t> </a:t>
            </a:r>
            <a:r>
              <a:rPr lang="fi-FI" sz="2000" b="1" dirty="0" err="1">
                <a:solidFill>
                  <a:srgbClr val="0033CC"/>
                </a:solidFill>
              </a:rPr>
              <a:t>kontaktandmed</a:t>
            </a:r>
            <a:r>
              <a:rPr lang="fi-FI" sz="2000" dirty="0">
                <a:solidFill>
                  <a:srgbClr val="0033CC"/>
                </a:solidFill>
              </a:rPr>
              <a:t> </a:t>
            </a:r>
            <a:r>
              <a:rPr lang="fi-FI" sz="2000" dirty="0"/>
              <a:t>oma </a:t>
            </a:r>
            <a:r>
              <a:rPr lang="fi-FI" sz="2000" dirty="0" err="1"/>
              <a:t>veebilehel</a:t>
            </a:r>
            <a:r>
              <a:rPr lang="fi-FI" sz="2000" dirty="0" smtClean="0"/>
              <a:t>.</a:t>
            </a:r>
            <a:r>
              <a:rPr lang="et-EE" sz="2000" dirty="0" smtClean="0"/>
              <a:t> (PGS § 55 lg 2)</a:t>
            </a:r>
          </a:p>
          <a:p>
            <a:pPr marL="108000" lvl="0" indent="0">
              <a:spcAft>
                <a:spcPts val="0"/>
              </a:spcAft>
              <a:buNone/>
            </a:pPr>
            <a:r>
              <a:rPr lang="et-EE" sz="2000" dirty="0" smtClean="0"/>
              <a:t>Kooli </a:t>
            </a:r>
            <a:r>
              <a:rPr lang="et-EE" sz="2000" dirty="0"/>
              <a:t>direktor korraldab </a:t>
            </a:r>
            <a:r>
              <a:rPr lang="et-EE" sz="2000" b="1" dirty="0">
                <a:solidFill>
                  <a:srgbClr val="0033CC"/>
                </a:solidFill>
              </a:rPr>
              <a:t>arengukava</a:t>
            </a:r>
            <a:r>
              <a:rPr lang="et-EE" sz="2000" dirty="0"/>
              <a:t> avalikustamise kooli veebilehel</a:t>
            </a:r>
            <a:r>
              <a:rPr lang="et-EE" sz="2000" dirty="0" smtClean="0"/>
              <a:t>. (PGS § 67  lg 3)</a:t>
            </a:r>
          </a:p>
          <a:p>
            <a:pPr>
              <a:lnSpc>
                <a:spcPct val="107000"/>
              </a:lnSpc>
              <a:spcAft>
                <a:spcPts val="800"/>
              </a:spcAft>
            </a:pPr>
            <a:r>
              <a:rPr lang="et-EE" sz="2000" dirty="0">
                <a:solidFill>
                  <a:srgbClr val="0033CC"/>
                </a:solidFill>
                <a:ea typeface="Calibri" panose="020F0502020204030204" pitchFamily="34" charset="0"/>
                <a:cs typeface="Times New Roman" panose="02020603050405020304" pitchFamily="18" charset="0"/>
              </a:rPr>
              <a:t>Informatsioon </a:t>
            </a:r>
            <a:r>
              <a:rPr lang="et-EE" sz="2000" b="1" dirty="0">
                <a:solidFill>
                  <a:srgbClr val="0033CC"/>
                </a:solidFill>
                <a:ea typeface="Calibri" panose="020F0502020204030204" pitchFamily="34" charset="0"/>
                <a:cs typeface="Times New Roman" panose="02020603050405020304" pitchFamily="18" charset="0"/>
              </a:rPr>
              <a:t>õppenõukogu koosolekute </a:t>
            </a:r>
            <a:r>
              <a:rPr lang="et-EE" sz="2000" dirty="0">
                <a:solidFill>
                  <a:srgbClr val="0033CC"/>
                </a:solidFill>
                <a:ea typeface="Calibri" panose="020F0502020204030204" pitchFamily="34" charset="0"/>
                <a:cs typeface="Times New Roman" panose="02020603050405020304" pitchFamily="18" charset="0"/>
              </a:rPr>
              <a:t>toimumise kohta </a:t>
            </a:r>
            <a:r>
              <a:rPr lang="et-EE" sz="2000" dirty="0">
                <a:ea typeface="Calibri" panose="020F0502020204030204" pitchFamily="34" charset="0"/>
                <a:cs typeface="Times New Roman" panose="02020603050405020304" pitchFamily="18" charset="0"/>
              </a:rPr>
              <a:t>avalikustatakse kooli </a:t>
            </a:r>
            <a:r>
              <a:rPr lang="et-EE" sz="2000" dirty="0" smtClean="0">
                <a:ea typeface="Calibri" panose="020F0502020204030204" pitchFamily="34" charset="0"/>
                <a:cs typeface="Times New Roman" panose="02020603050405020304" pitchFamily="18" charset="0"/>
              </a:rPr>
              <a:t>veebilehel. (haridus- </a:t>
            </a:r>
            <a:r>
              <a:rPr lang="et-EE" sz="2000" dirty="0">
                <a:ea typeface="Calibri" panose="020F0502020204030204" pitchFamily="34" charset="0"/>
                <a:cs typeface="Times New Roman" panose="02020603050405020304" pitchFamily="18" charset="0"/>
              </a:rPr>
              <a:t>ja teadusministri 23.08.2010. a  määrus nr 44 „Kooli õppenõukogu ülesanded ja töökord</a:t>
            </a:r>
            <a:r>
              <a:rPr lang="et-EE" sz="2000" dirty="0" smtClean="0">
                <a:ea typeface="Calibri" panose="020F0502020204030204" pitchFamily="34" charset="0"/>
                <a:cs typeface="Times New Roman" panose="02020603050405020304" pitchFamily="18" charset="0"/>
              </a:rPr>
              <a:t>“)</a:t>
            </a:r>
          </a:p>
          <a:p>
            <a:pPr>
              <a:lnSpc>
                <a:spcPct val="107000"/>
              </a:lnSpc>
              <a:spcAft>
                <a:spcPts val="800"/>
              </a:spcAft>
            </a:pPr>
            <a:r>
              <a:rPr lang="et-EE" sz="2000" dirty="0" smtClean="0">
                <a:solidFill>
                  <a:srgbClr val="0033CC"/>
                </a:solidFill>
                <a:ea typeface="Calibri" panose="020F0502020204030204" pitchFamily="34" charset="0"/>
                <a:cs typeface="Times New Roman" panose="02020603050405020304" pitchFamily="18" charset="0"/>
              </a:rPr>
              <a:t>Järelevalve läbiviijate kontaktandmed. </a:t>
            </a:r>
            <a:endParaRPr lang="et-EE" dirty="0">
              <a:solidFill>
                <a:srgbClr val="0033CC"/>
              </a:solidFill>
              <a:ea typeface="Calibri" panose="020F0502020204030204" pitchFamily="34" charset="0"/>
              <a:cs typeface="Times New Roman" panose="02020603050405020304" pitchFamily="18" charset="0"/>
            </a:endParaRPr>
          </a:p>
          <a:p>
            <a:pPr marL="108000" lvl="0" indent="0">
              <a:spcAft>
                <a:spcPts val="0"/>
              </a:spcAft>
              <a:buNone/>
            </a:pPr>
            <a:endParaRPr lang="et-EE" sz="2000" dirty="0">
              <a:latin typeface="Cambria" panose="02040503050406030204" pitchFamily="18" charset="0"/>
              <a:cs typeface="Times New Roman" pitchFamily="18"/>
            </a:endParaRPr>
          </a:p>
        </p:txBody>
      </p:sp>
      <p:sp>
        <p:nvSpPr>
          <p:cNvPr id="3" name="TextBox 2"/>
          <p:cNvSpPr txBox="1"/>
          <p:nvPr/>
        </p:nvSpPr>
        <p:spPr>
          <a:xfrm>
            <a:off x="1239731" y="107901"/>
            <a:ext cx="7751164" cy="707886"/>
          </a:xfrm>
          <a:prstGeom prst="rect">
            <a:avLst/>
          </a:prstGeom>
          <a:noFill/>
        </p:spPr>
        <p:txBody>
          <a:bodyPr>
            <a:spAutoFit/>
          </a:bodyPr>
          <a:lstStyle/>
          <a:p>
            <a:pPr algn="ctr" defTabSz="902292">
              <a:defRPr sz="1800" b="0" i="0" u="none" strike="noStrike" kern="0" cap="none" spc="0" baseline="0">
                <a:solidFill>
                  <a:srgbClr val="000000"/>
                </a:solidFill>
                <a:uFillTx/>
              </a:defRPr>
            </a:pPr>
            <a:r>
              <a:rPr lang="et-EE" sz="4000" b="1" kern="0" dirty="0" smtClean="0">
                <a:solidFill>
                  <a:srgbClr val="000000"/>
                </a:solidFill>
              </a:rPr>
              <a:t>Veebileht</a:t>
            </a:r>
            <a:endParaRPr lang="et-EE" sz="4000" b="1" kern="0" dirty="0">
              <a:solidFill>
                <a:srgbClr val="000000"/>
              </a:solidFill>
            </a:endParaRPr>
          </a:p>
        </p:txBody>
      </p:sp>
    </p:spTree>
    <p:extLst>
      <p:ext uri="{BB962C8B-B14F-4D97-AF65-F5344CB8AC3E}">
        <p14:creationId xmlns:p14="http://schemas.microsoft.com/office/powerpoint/2010/main" val="17831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179289" y="179909"/>
            <a:ext cx="8283825" cy="7109639"/>
          </a:xfrm>
          <a:prstGeom prst="rect">
            <a:avLst/>
          </a:prstGeom>
        </p:spPr>
        <p:txBody>
          <a:bodyPr wrap="square">
            <a:spAutoFit/>
          </a:bodyPr>
          <a:lstStyle/>
          <a:p>
            <a:pPr algn="ctr" defTabSz="902292">
              <a:defRPr sz="1800" b="0" i="0" u="none" strike="noStrike" kern="0" cap="none" spc="0" baseline="0">
                <a:solidFill>
                  <a:srgbClr val="000000"/>
                </a:solidFill>
                <a:uFillTx/>
              </a:defRPr>
            </a:pPr>
            <a:r>
              <a:rPr lang="et-EE" sz="3200" b="1" kern="0" dirty="0" smtClean="0">
                <a:ea typeface="Roboto Condensed" pitchFamily="2"/>
              </a:rPr>
              <a:t>Järelevalve prioriteedid </a:t>
            </a:r>
          </a:p>
          <a:p>
            <a:pPr algn="ctr" defTabSz="902292">
              <a:defRPr sz="1800" b="0" i="0" u="none" strike="noStrike" kern="0" cap="none" spc="0" baseline="0">
                <a:solidFill>
                  <a:srgbClr val="000000"/>
                </a:solidFill>
                <a:uFillTx/>
              </a:defRPr>
            </a:pPr>
            <a:endParaRPr lang="et-EE" sz="3200" b="1" kern="0" dirty="0" smtClean="0">
              <a:ea typeface="Roboto Condensed" pitchFamily="2"/>
            </a:endParaRPr>
          </a:p>
          <a:p>
            <a:pPr defTabSz="902292">
              <a:defRPr sz="1800" b="0" i="0" u="none" strike="noStrike" kern="0" cap="none" spc="0" baseline="0">
                <a:solidFill>
                  <a:srgbClr val="000000"/>
                </a:solidFill>
                <a:uFillTx/>
              </a:defRPr>
            </a:pPr>
            <a:r>
              <a:rPr lang="et-EE" sz="2800" b="1" kern="0" dirty="0" err="1" smtClean="0">
                <a:solidFill>
                  <a:srgbClr val="000000"/>
                </a:solidFill>
              </a:rPr>
              <a:t>Sisehindamine</a:t>
            </a:r>
            <a:r>
              <a:rPr lang="et-EE" sz="2800" b="1" kern="0" dirty="0" smtClean="0">
                <a:solidFill>
                  <a:srgbClr val="000000"/>
                </a:solidFill>
              </a:rPr>
              <a:t> ja </a:t>
            </a:r>
            <a:r>
              <a:rPr lang="et-EE" sz="2800" b="1" kern="0" dirty="0" err="1" smtClean="0">
                <a:solidFill>
                  <a:srgbClr val="000000"/>
                </a:solidFill>
              </a:rPr>
              <a:t>sisehindamise</a:t>
            </a:r>
            <a:r>
              <a:rPr lang="et-EE" sz="2800" b="1" kern="0" dirty="0" smtClean="0">
                <a:solidFill>
                  <a:srgbClr val="000000"/>
                </a:solidFill>
              </a:rPr>
              <a:t> tulemuste arvestamine arengukava koostamisel</a:t>
            </a:r>
            <a:endParaRPr lang="et-EE" sz="2800" b="1" dirty="0" smtClean="0"/>
          </a:p>
          <a:p>
            <a:pPr marL="342900" indent="-342900" defTabSz="902292">
              <a:buFont typeface="Wingdings" panose="05000000000000000000" pitchFamily="2" charset="2"/>
              <a:buChar char="ü"/>
              <a:defRPr sz="1800" b="0" i="0" u="none" strike="noStrike" kern="0" cap="none" spc="0" baseline="0">
                <a:solidFill>
                  <a:srgbClr val="000000"/>
                </a:solidFill>
                <a:uFillTx/>
              </a:defRPr>
            </a:pPr>
            <a:r>
              <a:rPr lang="et-EE" sz="2800" dirty="0"/>
              <a:t>kuidas on </a:t>
            </a:r>
            <a:r>
              <a:rPr lang="et-EE" sz="2800" dirty="0" err="1"/>
              <a:t>sisehindamisel</a:t>
            </a:r>
            <a:r>
              <a:rPr lang="et-EE" sz="2800" dirty="0"/>
              <a:t> analüüsitud ning milliseid tegevusi on </a:t>
            </a:r>
            <a:r>
              <a:rPr lang="et-EE" sz="2800" dirty="0" err="1"/>
              <a:t>sisehindamise</a:t>
            </a:r>
            <a:r>
              <a:rPr lang="et-EE" sz="2800" dirty="0"/>
              <a:t> tulemustest lähtuvalt planeeritud õppeasutuse arengukavas laste kõne arengu toetamiseks ja </a:t>
            </a:r>
            <a:r>
              <a:rPr lang="et-EE" sz="2800" dirty="0" err="1"/>
              <a:t>logopeedilise</a:t>
            </a:r>
            <a:r>
              <a:rPr lang="et-EE" sz="2800" dirty="0"/>
              <a:t> toe </a:t>
            </a:r>
            <a:r>
              <a:rPr lang="et-EE" sz="2800" dirty="0" smtClean="0"/>
              <a:t>pakkumiseks</a:t>
            </a:r>
          </a:p>
          <a:p>
            <a:pPr defTabSz="902292">
              <a:defRPr sz="1800" b="0" i="0" u="none" strike="noStrike" kern="0" cap="none" spc="0" baseline="0">
                <a:solidFill>
                  <a:srgbClr val="000000"/>
                </a:solidFill>
                <a:uFillTx/>
              </a:defRPr>
            </a:pPr>
            <a:endParaRPr lang="et-EE" sz="2800" dirty="0"/>
          </a:p>
          <a:p>
            <a:pPr marL="342900" indent="-342900" defTabSz="902292">
              <a:buFont typeface="Wingdings" panose="05000000000000000000" pitchFamily="2" charset="2"/>
              <a:buChar char="ü"/>
              <a:defRPr sz="1800" b="0" i="0" u="none" strike="noStrike" kern="0" cap="none" spc="0" baseline="0">
                <a:solidFill>
                  <a:srgbClr val="000000"/>
                </a:solidFill>
                <a:uFillTx/>
              </a:defRPr>
            </a:pPr>
            <a:r>
              <a:rPr lang="et-EE" sz="2800" dirty="0" smtClean="0"/>
              <a:t>kuivõrd </a:t>
            </a:r>
            <a:r>
              <a:rPr lang="et-EE" sz="2800" dirty="0"/>
              <a:t>on kool </a:t>
            </a:r>
            <a:r>
              <a:rPr lang="et-EE" sz="2800" dirty="0" err="1"/>
              <a:t>sisehindamisel</a:t>
            </a:r>
            <a:r>
              <a:rPr lang="et-EE" sz="2800" dirty="0"/>
              <a:t> ja arengukava koostamisel pööranud tähelepanu matemaatikaõpingute tulemuslikkuse tagamisele ja õpilaste koolist väljalangemise </a:t>
            </a:r>
            <a:r>
              <a:rPr lang="et-EE" sz="2800" dirty="0" smtClean="0"/>
              <a:t>ennetamisele</a:t>
            </a:r>
          </a:p>
          <a:p>
            <a:pPr defTabSz="902292">
              <a:defRPr sz="1800" b="0" i="0" u="none" strike="noStrike" kern="0" cap="none" spc="0" baseline="0">
                <a:solidFill>
                  <a:srgbClr val="000000"/>
                </a:solidFill>
                <a:uFillTx/>
              </a:defRPr>
            </a:pPr>
            <a:endParaRPr lang="et-EE" sz="2800" dirty="0"/>
          </a:p>
          <a:p>
            <a:pPr defTabSz="902292">
              <a:defRPr sz="1800" b="0" i="0" u="none" strike="noStrike" kern="0" cap="none" spc="0" baseline="0">
                <a:solidFill>
                  <a:srgbClr val="000000"/>
                </a:solidFill>
                <a:uFillTx/>
              </a:defRPr>
            </a:pPr>
            <a:endParaRPr lang="et-EE" sz="2800" dirty="0" smtClean="0"/>
          </a:p>
        </p:txBody>
      </p:sp>
      <p:pic>
        <p:nvPicPr>
          <p:cNvPr id="11267"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74575" y="-40491"/>
            <a:ext cx="424978" cy="6748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0794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3"/>
          <a:srcRect/>
          <a:stretch>
            <a:fillRect/>
          </a:stretch>
        </p:blipFill>
        <p:spPr>
          <a:xfrm>
            <a:off x="8244184" y="0"/>
            <a:ext cx="431029" cy="6839995"/>
          </a:xfrm>
          <a:prstGeom prst="rect">
            <a:avLst/>
          </a:prstGeom>
          <a:noFill/>
          <a:ln>
            <a:noFill/>
          </a:ln>
        </p:spPr>
      </p:pic>
      <p:sp>
        <p:nvSpPr>
          <p:cNvPr id="3" name="Title 1"/>
          <p:cNvSpPr txBox="1">
            <a:spLocks noGrp="1"/>
          </p:cNvSpPr>
          <p:nvPr>
            <p:ph type="title" idx="4294967295"/>
          </p:nvPr>
        </p:nvSpPr>
        <p:spPr>
          <a:xfrm>
            <a:off x="352480" y="208651"/>
            <a:ext cx="4723354" cy="590931"/>
          </a:xfrm>
        </p:spPr>
        <p:txBody>
          <a:bodyPr wrap="square">
            <a:spAutoFit/>
          </a:bodyPr>
          <a:lstStyle/>
          <a:p>
            <a:pPr lvl="0" algn="ctr">
              <a:buNone/>
            </a:pPr>
            <a:r>
              <a:rPr lang="et-EE" sz="4000" b="1" dirty="0" err="1" smtClean="0">
                <a:latin typeface="Arial" panose="020B0604020202020204" pitchFamily="34" charset="0"/>
                <a:ea typeface="Roboto Condensed" panose="02000000000000000000" pitchFamily="2" charset="0"/>
                <a:cs typeface="Arial" panose="020B0604020202020204" pitchFamily="34" charset="0"/>
              </a:rPr>
              <a:t>Sisehindamine</a:t>
            </a:r>
            <a:endParaRPr lang="et-EE" sz="4000" b="1" dirty="0">
              <a:latin typeface="Arial" panose="020B0604020202020204" pitchFamily="34" charset="0"/>
              <a:ea typeface="Roboto Condensed" panose="02000000000000000000" pitchFamily="2" charset="0"/>
              <a:cs typeface="Arial" panose="020B0604020202020204" pitchFamily="34" charset="0"/>
            </a:endParaRPr>
          </a:p>
        </p:txBody>
      </p:sp>
      <p:sp>
        <p:nvSpPr>
          <p:cNvPr id="4" name="Text Placeholder 2"/>
          <p:cNvSpPr txBox="1">
            <a:spLocks noGrp="1"/>
          </p:cNvSpPr>
          <p:nvPr>
            <p:ph type="body" idx="4294967295"/>
          </p:nvPr>
        </p:nvSpPr>
        <p:spPr>
          <a:xfrm>
            <a:off x="414765" y="1188021"/>
            <a:ext cx="8065407" cy="5867998"/>
          </a:xfrm>
        </p:spPr>
        <p:txBody>
          <a:bodyPr>
            <a:normAutofit fontScale="85000" lnSpcReduction="20000"/>
          </a:bodyPr>
          <a:lstStyle/>
          <a:p>
            <a:pPr marL="108000" indent="0">
              <a:buNone/>
            </a:pPr>
            <a:r>
              <a:rPr lang="et-EE" sz="2800" dirty="0">
                <a:latin typeface="Arial" panose="020B0604020202020204" pitchFamily="34" charset="0"/>
                <a:ea typeface="Roboto Condensed" panose="02000000000000000000" pitchFamily="2" charset="0"/>
                <a:cs typeface="Arial" panose="020B0604020202020204" pitchFamily="34" charset="0"/>
              </a:rPr>
              <a:t>§ 78.  Kooli </a:t>
            </a:r>
            <a:r>
              <a:rPr lang="et-EE" sz="2800" dirty="0" err="1" smtClean="0">
                <a:latin typeface="Arial" panose="020B0604020202020204" pitchFamily="34" charset="0"/>
                <a:ea typeface="Roboto Condensed" panose="02000000000000000000" pitchFamily="2" charset="0"/>
                <a:cs typeface="Arial" panose="020B0604020202020204" pitchFamily="34" charset="0"/>
              </a:rPr>
              <a:t>sisehindamine</a:t>
            </a:r>
            <a:endParaRPr lang="et-EE" sz="2800" dirty="0">
              <a:latin typeface="Arial" panose="020B0604020202020204" pitchFamily="34" charset="0"/>
              <a:ea typeface="Roboto Condensed" panose="02000000000000000000" pitchFamily="2" charset="0"/>
              <a:cs typeface="Arial" panose="020B0604020202020204" pitchFamily="34" charset="0"/>
            </a:endParaRPr>
          </a:p>
          <a:p>
            <a:pPr marL="108000" indent="0">
              <a:buNone/>
            </a:pPr>
            <a:r>
              <a:rPr lang="et-EE" sz="2800" dirty="0">
                <a:latin typeface="Arial" panose="020B0604020202020204" pitchFamily="34" charset="0"/>
                <a:ea typeface="Roboto Condensed" panose="02000000000000000000" pitchFamily="2" charset="0"/>
                <a:cs typeface="Arial" panose="020B0604020202020204" pitchFamily="34" charset="0"/>
              </a:rPr>
              <a:t> (1) Koolis tehakse </a:t>
            </a:r>
            <a:r>
              <a:rPr lang="et-EE" sz="2800" dirty="0" err="1">
                <a:latin typeface="Arial" panose="020B0604020202020204" pitchFamily="34" charset="0"/>
                <a:ea typeface="Roboto Condensed" panose="02000000000000000000" pitchFamily="2" charset="0"/>
                <a:cs typeface="Arial" panose="020B0604020202020204" pitchFamily="34" charset="0"/>
              </a:rPr>
              <a:t>sisehindamist</a:t>
            </a:r>
            <a:r>
              <a:rPr lang="et-EE" sz="2800" dirty="0">
                <a:latin typeface="Arial" panose="020B0604020202020204" pitchFamily="34" charset="0"/>
                <a:ea typeface="Roboto Condensed" panose="02000000000000000000" pitchFamily="2" charset="0"/>
                <a:cs typeface="Arial" panose="020B0604020202020204" pitchFamily="34" charset="0"/>
              </a:rPr>
              <a:t>. </a:t>
            </a:r>
            <a:r>
              <a:rPr lang="et-EE" sz="2800" dirty="0" err="1">
                <a:latin typeface="Arial" panose="020B0604020202020204" pitchFamily="34" charset="0"/>
                <a:ea typeface="Roboto Condensed" panose="02000000000000000000" pitchFamily="2" charset="0"/>
                <a:cs typeface="Arial" panose="020B0604020202020204" pitchFamily="34" charset="0"/>
              </a:rPr>
              <a:t>Sisehindamine</a:t>
            </a:r>
            <a:r>
              <a:rPr lang="et-EE" sz="2800" dirty="0">
                <a:latin typeface="Arial" panose="020B0604020202020204" pitchFamily="34" charset="0"/>
                <a:ea typeface="Roboto Condensed" panose="02000000000000000000" pitchFamily="2" charset="0"/>
                <a:cs typeface="Arial" panose="020B0604020202020204" pitchFamily="34" charset="0"/>
              </a:rPr>
              <a:t> on pidev protsess, mille eesmärk on tagada õpilaste arengut toetavad tingimused ja kooli järjepidev areng. Selleks selgitatakse välja kooli tugevused ning parendusvaldkonnad, millest lähtuvalt koostatakse kooli arengukava. Nimetatud eesmärgist lähtuvalt analüüsitakse kooli </a:t>
            </a:r>
            <a:r>
              <a:rPr lang="et-EE" sz="2800" dirty="0" err="1">
                <a:latin typeface="Arial" panose="020B0604020202020204" pitchFamily="34" charset="0"/>
                <a:ea typeface="Roboto Condensed" panose="02000000000000000000" pitchFamily="2" charset="0"/>
                <a:cs typeface="Arial" panose="020B0604020202020204" pitchFamily="34" charset="0"/>
              </a:rPr>
              <a:t>sisehindamisel</a:t>
            </a:r>
            <a:r>
              <a:rPr lang="et-EE" sz="2800" dirty="0">
                <a:latin typeface="Arial" panose="020B0604020202020204" pitchFamily="34" charset="0"/>
                <a:ea typeface="Roboto Condensed" panose="02000000000000000000" pitchFamily="2" charset="0"/>
                <a:cs typeface="Arial" panose="020B0604020202020204" pitchFamily="34" charset="0"/>
              </a:rPr>
              <a:t> õppe- ja kasvatustegevust ja juhtimist ning hinnatakse nende tulemuslikkust</a:t>
            </a:r>
            <a:r>
              <a:rPr lang="et-EE" sz="2800" dirty="0" smtClean="0">
                <a:latin typeface="Arial" panose="020B0604020202020204" pitchFamily="34" charset="0"/>
                <a:ea typeface="Roboto Condensed" panose="02000000000000000000" pitchFamily="2" charset="0"/>
                <a:cs typeface="Arial" panose="020B0604020202020204" pitchFamily="34" charset="0"/>
              </a:rPr>
              <a:t>.</a:t>
            </a:r>
            <a:endParaRPr lang="et-EE" sz="2800" dirty="0">
              <a:latin typeface="Arial" panose="020B0604020202020204" pitchFamily="34" charset="0"/>
              <a:ea typeface="Roboto Condensed" panose="02000000000000000000" pitchFamily="2" charset="0"/>
              <a:cs typeface="Arial" panose="020B0604020202020204" pitchFamily="34" charset="0"/>
            </a:endParaRPr>
          </a:p>
          <a:p>
            <a:pPr marL="108000" indent="0">
              <a:buNone/>
            </a:pPr>
            <a:r>
              <a:rPr lang="et-EE" sz="2800" dirty="0">
                <a:latin typeface="Arial" panose="020B0604020202020204" pitchFamily="34" charset="0"/>
                <a:ea typeface="Roboto Condensed" panose="02000000000000000000" pitchFamily="2" charset="0"/>
                <a:cs typeface="Arial" panose="020B0604020202020204" pitchFamily="34" charset="0"/>
              </a:rPr>
              <a:t> (2) Kooli </a:t>
            </a:r>
            <a:r>
              <a:rPr lang="et-EE" sz="2800" dirty="0" err="1">
                <a:latin typeface="Arial" panose="020B0604020202020204" pitchFamily="34" charset="0"/>
                <a:ea typeface="Roboto Condensed" panose="02000000000000000000" pitchFamily="2" charset="0"/>
                <a:cs typeface="Arial" panose="020B0604020202020204" pitchFamily="34" charset="0"/>
              </a:rPr>
              <a:t>sisehindamist</a:t>
            </a:r>
            <a:r>
              <a:rPr lang="et-EE" sz="2800" dirty="0">
                <a:latin typeface="Arial" panose="020B0604020202020204" pitchFamily="34" charset="0"/>
                <a:ea typeface="Roboto Condensed" panose="02000000000000000000" pitchFamily="2" charset="0"/>
                <a:cs typeface="Arial" panose="020B0604020202020204" pitchFamily="34" charset="0"/>
              </a:rPr>
              <a:t> tehakse vähemalt üks kord kooli </a:t>
            </a:r>
            <a:r>
              <a:rPr lang="et-EE" sz="2800" dirty="0">
                <a:solidFill>
                  <a:srgbClr val="0033CC"/>
                </a:solidFill>
                <a:latin typeface="Arial" panose="020B0604020202020204" pitchFamily="34" charset="0"/>
                <a:ea typeface="Roboto Condensed" panose="02000000000000000000" pitchFamily="2" charset="0"/>
                <a:cs typeface="Arial" panose="020B0604020202020204" pitchFamily="34" charset="0"/>
              </a:rPr>
              <a:t>arengukava perioodi jooksul</a:t>
            </a:r>
            <a:r>
              <a:rPr lang="et-EE" sz="2800" dirty="0" smtClean="0">
                <a:solidFill>
                  <a:srgbClr val="0033CC"/>
                </a:solidFill>
                <a:latin typeface="Arial" panose="020B0604020202020204" pitchFamily="34" charset="0"/>
                <a:ea typeface="Roboto Condensed" panose="02000000000000000000" pitchFamily="2" charset="0"/>
                <a:cs typeface="Arial" panose="020B0604020202020204" pitchFamily="34" charset="0"/>
              </a:rPr>
              <a:t>.</a:t>
            </a:r>
            <a:endParaRPr lang="et-EE" sz="2800" dirty="0">
              <a:solidFill>
                <a:srgbClr val="0033CC"/>
              </a:solidFill>
              <a:latin typeface="Arial" panose="020B0604020202020204" pitchFamily="34" charset="0"/>
              <a:ea typeface="Roboto Condensed" panose="02000000000000000000" pitchFamily="2" charset="0"/>
              <a:cs typeface="Arial" panose="020B0604020202020204" pitchFamily="34" charset="0"/>
            </a:endParaRPr>
          </a:p>
          <a:p>
            <a:pPr marL="108000" indent="0">
              <a:buNone/>
            </a:pPr>
            <a:r>
              <a:rPr lang="et-EE" sz="2800" dirty="0">
                <a:latin typeface="Arial" panose="020B0604020202020204" pitchFamily="34" charset="0"/>
                <a:ea typeface="Roboto Condensed" panose="02000000000000000000" pitchFamily="2" charset="0"/>
                <a:cs typeface="Arial" panose="020B0604020202020204" pitchFamily="34" charset="0"/>
              </a:rPr>
              <a:t> (3) Kooli </a:t>
            </a:r>
            <a:r>
              <a:rPr lang="et-EE" sz="2800" b="1" dirty="0" err="1">
                <a:solidFill>
                  <a:srgbClr val="5438CC"/>
                </a:solidFill>
                <a:latin typeface="Arial" panose="020B0604020202020204" pitchFamily="34" charset="0"/>
                <a:ea typeface="Roboto Condensed" panose="02000000000000000000" pitchFamily="2" charset="0"/>
                <a:cs typeface="Arial" panose="020B0604020202020204" pitchFamily="34" charset="0"/>
              </a:rPr>
              <a:t>sisehindamise</a:t>
            </a:r>
            <a:r>
              <a:rPr lang="et-EE" sz="2800" b="1" dirty="0">
                <a:solidFill>
                  <a:srgbClr val="5438CC"/>
                </a:solidFill>
                <a:latin typeface="Arial" panose="020B0604020202020204" pitchFamily="34" charset="0"/>
                <a:ea typeface="Roboto Condensed" panose="02000000000000000000" pitchFamily="2" charset="0"/>
                <a:cs typeface="Arial" panose="020B0604020202020204" pitchFamily="34" charset="0"/>
              </a:rPr>
              <a:t> korra </a:t>
            </a:r>
            <a:r>
              <a:rPr lang="et-EE" sz="2800" dirty="0">
                <a:latin typeface="Arial" panose="020B0604020202020204" pitchFamily="34" charset="0"/>
                <a:ea typeface="Roboto Condensed" panose="02000000000000000000" pitchFamily="2" charset="0"/>
                <a:cs typeface="Arial" panose="020B0604020202020204" pitchFamily="34" charset="0"/>
              </a:rPr>
              <a:t>kehtestab direktor, esitades selle enne arvamuse andmiseks hoolekogule</a:t>
            </a:r>
            <a:r>
              <a:rPr lang="et-EE" sz="2800" dirty="0" smtClean="0">
                <a:latin typeface="Arial" panose="020B0604020202020204" pitchFamily="34" charset="0"/>
                <a:ea typeface="Roboto Condensed" panose="02000000000000000000" pitchFamily="2" charset="0"/>
                <a:cs typeface="Arial" panose="020B0604020202020204" pitchFamily="34" charset="0"/>
              </a:rPr>
              <a:t>.</a:t>
            </a:r>
          </a:p>
          <a:p>
            <a:pPr marL="108000" lvl="0" indent="0" algn="r">
              <a:buNone/>
            </a:pPr>
            <a:r>
              <a:rPr lang="et-EE" sz="1800" i="1" dirty="0">
                <a:latin typeface="Cambria" panose="02040503050406030204" pitchFamily="18" charset="0"/>
              </a:rPr>
              <a:t>Põhikooli- ja </a:t>
            </a:r>
            <a:r>
              <a:rPr lang="et-EE" sz="1800" i="1" dirty="0" smtClean="0">
                <a:latin typeface="Cambria" panose="02040503050406030204" pitchFamily="18" charset="0"/>
              </a:rPr>
              <a:t>gümnaasiumiseadus</a:t>
            </a:r>
            <a:endParaRPr lang="et-EE" sz="2400" dirty="0"/>
          </a:p>
          <a:p>
            <a:pPr marL="108000" lvl="0" indent="0">
              <a:spcAft>
                <a:spcPts val="0"/>
              </a:spcAft>
              <a:buNone/>
            </a:pPr>
            <a:endParaRPr lang="et-EE" sz="2400" dirty="0" smtClean="0">
              <a:latin typeface="Roboto Condensed" pitchFamily="18"/>
              <a:cs typeface="Times New Roman" pitchFamily="18"/>
            </a:endParaRPr>
          </a:p>
          <a:p>
            <a:pPr marL="108000" lvl="0" indent="0">
              <a:spcAft>
                <a:spcPts val="0"/>
              </a:spcAft>
              <a:buNone/>
            </a:pPr>
            <a:endParaRPr lang="et-EE" sz="2400" dirty="0">
              <a:latin typeface="Roboto Condensed" pitchFamily="18"/>
              <a:cs typeface="Times New Roman" pitchFamily="18"/>
            </a:endParaRPr>
          </a:p>
        </p:txBody>
      </p:sp>
    </p:spTree>
    <p:extLst>
      <p:ext uri="{BB962C8B-B14F-4D97-AF65-F5344CB8AC3E}">
        <p14:creationId xmlns:p14="http://schemas.microsoft.com/office/powerpoint/2010/main" val="1577847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179289" y="179909"/>
            <a:ext cx="8283825" cy="5878532"/>
          </a:xfrm>
          <a:prstGeom prst="rect">
            <a:avLst/>
          </a:prstGeom>
        </p:spPr>
        <p:txBody>
          <a:bodyPr wrap="square">
            <a:spAutoFit/>
          </a:bodyPr>
          <a:lstStyle/>
          <a:p>
            <a:pPr algn="ctr" defTabSz="902292">
              <a:defRPr sz="1800" b="0" i="0" u="none" strike="noStrike" kern="0" cap="none" spc="0" baseline="0">
                <a:solidFill>
                  <a:srgbClr val="000000"/>
                </a:solidFill>
                <a:uFillTx/>
              </a:defRPr>
            </a:pPr>
            <a:r>
              <a:rPr lang="et-EE" sz="3200" b="1" kern="0" dirty="0" smtClean="0">
                <a:ea typeface="Roboto Condensed" pitchFamily="2"/>
              </a:rPr>
              <a:t>Järelevalve prioriteedid _ juhendid</a:t>
            </a:r>
          </a:p>
          <a:p>
            <a:pPr algn="ctr" defTabSz="902292">
              <a:defRPr sz="1800" b="0" i="0" u="none" strike="noStrike" kern="0" cap="none" spc="0" baseline="0">
                <a:solidFill>
                  <a:srgbClr val="000000"/>
                </a:solidFill>
                <a:uFillTx/>
              </a:defRPr>
            </a:pPr>
            <a:endParaRPr lang="et-EE" sz="3200" b="1" kern="0" dirty="0" smtClean="0">
              <a:ea typeface="Roboto Condensed" pitchFamily="2"/>
            </a:endParaRPr>
          </a:p>
          <a:p>
            <a:r>
              <a:rPr lang="et-EE" sz="2800" dirty="0" smtClean="0">
                <a:hlinkClick r:id="rId2"/>
              </a:rPr>
              <a:t>Juhend </a:t>
            </a:r>
            <a:r>
              <a:rPr lang="et-EE" sz="2800" dirty="0">
                <a:hlinkClick r:id="rId2"/>
              </a:rPr>
              <a:t>temaatilise järelevalve läbiviimiseks </a:t>
            </a:r>
            <a:r>
              <a:rPr lang="et-EE" sz="2800" dirty="0" smtClean="0">
                <a:hlinkClick r:id="rId2"/>
              </a:rPr>
              <a:t>üldhariduskoolides</a:t>
            </a:r>
            <a:endParaRPr lang="et-EE" sz="2800" dirty="0" smtClean="0"/>
          </a:p>
          <a:p>
            <a:endParaRPr lang="et-EE" sz="2800" dirty="0"/>
          </a:p>
          <a:p>
            <a:r>
              <a:rPr lang="et-EE" sz="2800" dirty="0">
                <a:hlinkClick r:id="rId3"/>
              </a:rPr>
              <a:t>Juhend temaatilise järelevalve läbiviimiseks koolieelsetes </a:t>
            </a:r>
            <a:r>
              <a:rPr lang="et-EE" sz="2800" dirty="0" smtClean="0">
                <a:hlinkClick r:id="rId3"/>
              </a:rPr>
              <a:t>lasteasutustes</a:t>
            </a:r>
            <a:endParaRPr lang="et-EE" sz="2800" dirty="0" smtClean="0"/>
          </a:p>
          <a:p>
            <a:endParaRPr lang="et-EE" sz="2800" dirty="0"/>
          </a:p>
          <a:p>
            <a:r>
              <a:rPr lang="et-EE" sz="2800" dirty="0">
                <a:hlinkClick r:id="rId4"/>
              </a:rPr>
              <a:t>Õppeasutuste järelevalve valim </a:t>
            </a:r>
            <a:r>
              <a:rPr lang="et-EE" sz="2800" dirty="0" smtClean="0">
                <a:hlinkClick r:id="rId4"/>
              </a:rPr>
              <a:t>2018</a:t>
            </a:r>
            <a:endParaRPr lang="et-EE" sz="2800" dirty="0" smtClean="0"/>
          </a:p>
          <a:p>
            <a:endParaRPr lang="et-EE" sz="2800" dirty="0"/>
          </a:p>
          <a:p>
            <a:pPr defTabSz="902292">
              <a:defRPr sz="1800" b="0" i="0" u="none" strike="noStrike" kern="0" cap="none" spc="0" baseline="0">
                <a:solidFill>
                  <a:srgbClr val="000000"/>
                </a:solidFill>
                <a:uFillTx/>
              </a:defRPr>
            </a:pPr>
            <a:endParaRPr lang="et-EE" sz="2800" dirty="0"/>
          </a:p>
          <a:p>
            <a:pPr defTabSz="902292">
              <a:defRPr sz="1800" b="0" i="0" u="none" strike="noStrike" kern="0" cap="none" spc="0" baseline="0">
                <a:solidFill>
                  <a:srgbClr val="000000"/>
                </a:solidFill>
                <a:uFillTx/>
              </a:defRPr>
            </a:pPr>
            <a:r>
              <a:rPr lang="et-EE" sz="2000" dirty="0">
                <a:hlinkClick r:id="rId5"/>
              </a:rPr>
              <a:t>https://</a:t>
            </a:r>
            <a:r>
              <a:rPr lang="et-EE" sz="2000" dirty="0" smtClean="0">
                <a:hlinkClick r:id="rId5"/>
              </a:rPr>
              <a:t>www.hm.ee/et/tegevused/valishindamine/jarelevalve</a:t>
            </a:r>
            <a:endParaRPr lang="et-EE" sz="2000" dirty="0" smtClean="0"/>
          </a:p>
          <a:p>
            <a:pPr defTabSz="902292">
              <a:defRPr sz="1800" b="0" i="0" u="none" strike="noStrike" kern="0" cap="none" spc="0" baseline="0">
                <a:solidFill>
                  <a:srgbClr val="000000"/>
                </a:solidFill>
                <a:uFillTx/>
              </a:defRPr>
            </a:pPr>
            <a:endParaRPr lang="et-EE" sz="2000" dirty="0" smtClean="0"/>
          </a:p>
          <a:p>
            <a:pPr marL="342900" indent="-342900" defTabSz="902292">
              <a:buFont typeface="Wingdings" panose="05000000000000000000" pitchFamily="2" charset="2"/>
              <a:buChar char="ü"/>
              <a:defRPr sz="1800" b="0" i="0" u="none" strike="noStrike" kern="0" cap="none" spc="0" baseline="0">
                <a:solidFill>
                  <a:srgbClr val="000000"/>
                </a:solidFill>
                <a:uFillTx/>
              </a:defRPr>
            </a:pPr>
            <a:endParaRPr lang="et-EE" sz="2000" dirty="0" smtClean="0"/>
          </a:p>
        </p:txBody>
      </p:sp>
      <p:pic>
        <p:nvPicPr>
          <p:cNvPr id="11267" name="Picture 2"/>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8274575" y="-40491"/>
            <a:ext cx="424978" cy="6748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9496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179289" y="179909"/>
            <a:ext cx="8283825" cy="6647974"/>
          </a:xfrm>
          <a:prstGeom prst="rect">
            <a:avLst/>
          </a:prstGeom>
        </p:spPr>
        <p:txBody>
          <a:bodyPr wrap="square">
            <a:spAutoFit/>
          </a:bodyPr>
          <a:lstStyle/>
          <a:p>
            <a:pPr algn="ctr" defTabSz="902292">
              <a:defRPr sz="1800" b="0" i="0" u="none" strike="noStrike" kern="0" cap="none" spc="0" baseline="0">
                <a:solidFill>
                  <a:srgbClr val="000000"/>
                </a:solidFill>
                <a:uFillTx/>
              </a:defRPr>
            </a:pPr>
            <a:r>
              <a:rPr lang="et-EE" sz="3200" b="1" kern="0" dirty="0" smtClean="0">
                <a:ea typeface="Roboto Condensed" pitchFamily="2"/>
              </a:rPr>
              <a:t>Valim</a:t>
            </a:r>
          </a:p>
          <a:p>
            <a:endParaRPr lang="et-EE" sz="2800" dirty="0"/>
          </a:p>
          <a:p>
            <a:r>
              <a:rPr lang="et-EE" sz="2800" dirty="0">
                <a:hlinkClick r:id="rId2"/>
              </a:rPr>
              <a:t>Õppeasutuste järelevalve valim </a:t>
            </a:r>
            <a:r>
              <a:rPr lang="et-EE" sz="2800" dirty="0" smtClean="0">
                <a:hlinkClick r:id="rId2"/>
              </a:rPr>
              <a:t>2018</a:t>
            </a:r>
            <a:endParaRPr lang="et-EE" sz="2800" dirty="0" smtClean="0"/>
          </a:p>
          <a:p>
            <a:endParaRPr lang="et-EE" sz="1400" dirty="0"/>
          </a:p>
          <a:p>
            <a:pPr defTabSz="902292">
              <a:defRPr sz="1800" b="0" i="0" u="none" strike="noStrike" kern="0" cap="none" spc="0" baseline="0">
                <a:solidFill>
                  <a:srgbClr val="000000"/>
                </a:solidFill>
                <a:uFillTx/>
              </a:defRPr>
            </a:pPr>
            <a:endParaRPr lang="et-EE" sz="2800" dirty="0" smtClean="0"/>
          </a:p>
          <a:p>
            <a:pPr defTabSz="902292">
              <a:defRPr sz="1800" b="0" i="0" u="none" strike="noStrike" kern="0" cap="none" spc="0" baseline="0">
                <a:solidFill>
                  <a:srgbClr val="000000"/>
                </a:solidFill>
                <a:uFillTx/>
              </a:defRPr>
            </a:pPr>
            <a:endParaRPr lang="et-EE" sz="2800" dirty="0"/>
          </a:p>
          <a:p>
            <a:pPr defTabSz="902292">
              <a:defRPr sz="1800" b="0" i="0" u="none" strike="noStrike" kern="0" cap="none" spc="0" baseline="0">
                <a:solidFill>
                  <a:srgbClr val="000000"/>
                </a:solidFill>
                <a:uFillTx/>
              </a:defRPr>
            </a:pPr>
            <a:endParaRPr lang="et-EE" sz="2800" dirty="0" smtClean="0"/>
          </a:p>
          <a:p>
            <a:pPr defTabSz="902292">
              <a:defRPr sz="1800" b="0" i="0" u="none" strike="noStrike" kern="0" cap="none" spc="0" baseline="0">
                <a:solidFill>
                  <a:srgbClr val="000000"/>
                </a:solidFill>
                <a:uFillTx/>
              </a:defRPr>
            </a:pPr>
            <a:endParaRPr lang="et-EE" sz="2800" dirty="0"/>
          </a:p>
          <a:p>
            <a:pPr defTabSz="902292">
              <a:defRPr sz="1800" b="0" i="0" u="none" strike="noStrike" kern="0" cap="none" spc="0" baseline="0">
                <a:solidFill>
                  <a:srgbClr val="000000"/>
                </a:solidFill>
                <a:uFillTx/>
              </a:defRPr>
            </a:pPr>
            <a:endParaRPr lang="et-EE" sz="2800" dirty="0" smtClean="0"/>
          </a:p>
          <a:p>
            <a:pPr defTabSz="902292">
              <a:defRPr sz="1800" b="0" i="0" u="none" strike="noStrike" kern="0" cap="none" spc="0" baseline="0">
                <a:solidFill>
                  <a:srgbClr val="000000"/>
                </a:solidFill>
                <a:uFillTx/>
              </a:defRPr>
            </a:pPr>
            <a:endParaRPr lang="et-EE" sz="2800" dirty="0"/>
          </a:p>
          <a:p>
            <a:pPr defTabSz="902292">
              <a:defRPr sz="1800" b="0" i="0" u="none" strike="noStrike" kern="0" cap="none" spc="0" baseline="0">
                <a:solidFill>
                  <a:srgbClr val="000000"/>
                </a:solidFill>
                <a:uFillTx/>
              </a:defRPr>
            </a:pPr>
            <a:endParaRPr lang="et-EE" sz="2800" dirty="0" smtClean="0"/>
          </a:p>
          <a:p>
            <a:pPr defTabSz="902292">
              <a:defRPr sz="1800" b="0" i="0" u="none" strike="noStrike" kern="0" cap="none" spc="0" baseline="0">
                <a:solidFill>
                  <a:srgbClr val="000000"/>
                </a:solidFill>
                <a:uFillTx/>
              </a:defRPr>
            </a:pPr>
            <a:endParaRPr lang="et-EE" sz="2800" dirty="0"/>
          </a:p>
          <a:p>
            <a:pPr defTabSz="902292">
              <a:defRPr sz="1800" b="0" i="0" u="none" strike="noStrike" kern="0" cap="none" spc="0" baseline="0">
                <a:solidFill>
                  <a:srgbClr val="000000"/>
                </a:solidFill>
                <a:uFillTx/>
              </a:defRPr>
            </a:pPr>
            <a:endParaRPr lang="et-EE" sz="2000" dirty="0" smtClean="0">
              <a:hlinkClick r:id="rId3"/>
            </a:endParaRPr>
          </a:p>
          <a:p>
            <a:pPr defTabSz="902292">
              <a:defRPr sz="1800" b="0" i="0" u="none" strike="noStrike" kern="0" cap="none" spc="0" baseline="0">
                <a:solidFill>
                  <a:srgbClr val="000000"/>
                </a:solidFill>
                <a:uFillTx/>
              </a:defRPr>
            </a:pPr>
            <a:endParaRPr lang="et-EE" sz="2000" dirty="0">
              <a:hlinkClick r:id="rId3"/>
            </a:endParaRPr>
          </a:p>
          <a:p>
            <a:pPr defTabSz="902292">
              <a:defRPr sz="1800" b="0" i="0" u="none" strike="noStrike" kern="0" cap="none" spc="0" baseline="0">
                <a:solidFill>
                  <a:srgbClr val="000000"/>
                </a:solidFill>
                <a:uFillTx/>
              </a:defRPr>
            </a:pPr>
            <a:r>
              <a:rPr lang="et-EE" sz="2000" dirty="0" smtClean="0">
                <a:hlinkClick r:id="rId3"/>
              </a:rPr>
              <a:t>https</a:t>
            </a:r>
            <a:r>
              <a:rPr lang="et-EE" sz="2000" dirty="0">
                <a:hlinkClick r:id="rId3"/>
              </a:rPr>
              <a:t>://</a:t>
            </a:r>
            <a:r>
              <a:rPr lang="et-EE" sz="2000" dirty="0" smtClean="0">
                <a:hlinkClick r:id="rId3"/>
              </a:rPr>
              <a:t>www.hm.ee/et/tegevused/valishindamine/jarelevalve</a:t>
            </a:r>
            <a:endParaRPr lang="et-EE" sz="2000" dirty="0" smtClean="0"/>
          </a:p>
          <a:p>
            <a:pPr defTabSz="902292">
              <a:defRPr sz="1800" b="0" i="0" u="none" strike="noStrike" kern="0" cap="none" spc="0" baseline="0">
                <a:solidFill>
                  <a:srgbClr val="000000"/>
                </a:solidFill>
                <a:uFillTx/>
              </a:defRPr>
            </a:pPr>
            <a:endParaRPr lang="et-EE" sz="2000" dirty="0" smtClean="0"/>
          </a:p>
          <a:p>
            <a:pPr marL="342900" indent="-342900" defTabSz="902292">
              <a:buFont typeface="Wingdings" panose="05000000000000000000" pitchFamily="2" charset="2"/>
              <a:buChar char="ü"/>
              <a:defRPr sz="1800" b="0" i="0" u="none" strike="noStrike" kern="0" cap="none" spc="0" baseline="0">
                <a:solidFill>
                  <a:srgbClr val="000000"/>
                </a:solidFill>
                <a:uFillTx/>
              </a:defRPr>
            </a:pPr>
            <a:endParaRPr lang="et-EE" sz="2000" dirty="0" smtClean="0"/>
          </a:p>
        </p:txBody>
      </p:sp>
      <p:pic>
        <p:nvPicPr>
          <p:cNvPr id="11267"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274575" y="-40491"/>
            <a:ext cx="424978" cy="6748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el 2"/>
          <p:cNvGraphicFramePr>
            <a:graphicFrameLocks noGrp="1"/>
          </p:cNvGraphicFramePr>
          <p:nvPr>
            <p:extLst>
              <p:ext uri="{D42A27DB-BD31-4B8C-83A1-F6EECF244321}">
                <p14:modId xmlns:p14="http://schemas.microsoft.com/office/powerpoint/2010/main" val="2607427386"/>
              </p:ext>
            </p:extLst>
          </p:nvPr>
        </p:nvGraphicFramePr>
        <p:xfrm>
          <a:off x="323304" y="2385281"/>
          <a:ext cx="2337435" cy="1942913"/>
        </p:xfrm>
        <a:graphic>
          <a:graphicData uri="http://schemas.openxmlformats.org/drawingml/2006/table">
            <a:tbl>
              <a:tblPr firstRow="1" firstCol="1" bandRow="1">
                <a:tableStyleId>{5C22544A-7EE6-4342-B048-85BDC9FD1C3A}</a:tableStyleId>
              </a:tblPr>
              <a:tblGrid>
                <a:gridCol w="2337435">
                  <a:extLst>
                    <a:ext uri="{9D8B030D-6E8A-4147-A177-3AD203B41FA5}">
                      <a16:colId xmlns:a16="http://schemas.microsoft.com/office/drawing/2014/main" val="253184473"/>
                    </a:ext>
                  </a:extLst>
                </a:gridCol>
              </a:tblGrid>
              <a:tr h="0">
                <a:tc>
                  <a:txBody>
                    <a:bodyPr/>
                    <a:lstStyle/>
                    <a:p>
                      <a:pPr>
                        <a:lnSpc>
                          <a:spcPct val="105000"/>
                        </a:lnSpc>
                        <a:spcAft>
                          <a:spcPts val="0"/>
                        </a:spcAft>
                      </a:pPr>
                      <a:r>
                        <a:rPr lang="et-EE" sz="1400" dirty="0">
                          <a:effectLst/>
                        </a:rPr>
                        <a:t>Aruküla Põhikool</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5042305"/>
                  </a:ext>
                </a:extLst>
              </a:tr>
              <a:tr h="0">
                <a:tc>
                  <a:txBody>
                    <a:bodyPr/>
                    <a:lstStyle/>
                    <a:p>
                      <a:pPr>
                        <a:lnSpc>
                          <a:spcPct val="105000"/>
                        </a:lnSpc>
                        <a:spcAft>
                          <a:spcPts val="0"/>
                        </a:spcAft>
                      </a:pPr>
                      <a:r>
                        <a:rPr lang="et-EE" sz="1400">
                          <a:effectLst/>
                        </a:rPr>
                        <a:t>Eurogümnaasium</a:t>
                      </a:r>
                      <a:endParaRPr lang="et-E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6271467"/>
                  </a:ext>
                </a:extLst>
              </a:tr>
              <a:tr h="0">
                <a:tc>
                  <a:txBody>
                    <a:bodyPr/>
                    <a:lstStyle/>
                    <a:p>
                      <a:pPr>
                        <a:lnSpc>
                          <a:spcPct val="105000"/>
                        </a:lnSpc>
                        <a:spcAft>
                          <a:spcPts val="0"/>
                        </a:spcAft>
                      </a:pPr>
                      <a:r>
                        <a:rPr lang="et-EE" sz="1400">
                          <a:effectLst/>
                        </a:rPr>
                        <a:t>Kostivere Põhikool</a:t>
                      </a:r>
                      <a:endParaRPr lang="et-E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44083006"/>
                  </a:ext>
                </a:extLst>
              </a:tr>
              <a:tr h="0">
                <a:tc>
                  <a:txBody>
                    <a:bodyPr/>
                    <a:lstStyle/>
                    <a:p>
                      <a:pPr>
                        <a:lnSpc>
                          <a:spcPct val="105000"/>
                        </a:lnSpc>
                        <a:spcAft>
                          <a:spcPts val="0"/>
                        </a:spcAft>
                      </a:pPr>
                      <a:r>
                        <a:rPr lang="et-EE" sz="1400">
                          <a:effectLst/>
                        </a:rPr>
                        <a:t>Maardu Gümnaasium</a:t>
                      </a:r>
                      <a:endParaRPr lang="et-E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56882382"/>
                  </a:ext>
                </a:extLst>
              </a:tr>
              <a:tr h="0">
                <a:tc>
                  <a:txBody>
                    <a:bodyPr/>
                    <a:lstStyle/>
                    <a:p>
                      <a:pPr>
                        <a:lnSpc>
                          <a:spcPct val="105000"/>
                        </a:lnSpc>
                        <a:spcAft>
                          <a:spcPts val="0"/>
                        </a:spcAft>
                      </a:pPr>
                      <a:r>
                        <a:rPr lang="et-EE" sz="1400">
                          <a:effectLst/>
                        </a:rPr>
                        <a:t>Maardu Põhikool</a:t>
                      </a:r>
                      <a:endParaRPr lang="et-E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05440194"/>
                  </a:ext>
                </a:extLst>
              </a:tr>
              <a:tr h="0">
                <a:tc>
                  <a:txBody>
                    <a:bodyPr/>
                    <a:lstStyle/>
                    <a:p>
                      <a:pPr>
                        <a:lnSpc>
                          <a:spcPct val="105000"/>
                        </a:lnSpc>
                        <a:spcAft>
                          <a:spcPts val="0"/>
                        </a:spcAft>
                      </a:pPr>
                      <a:r>
                        <a:rPr lang="et-EE" sz="1400">
                          <a:effectLst/>
                        </a:rPr>
                        <a:t>Tallinna Läänemere Gümnaasium</a:t>
                      </a:r>
                      <a:endParaRPr lang="et-EE"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756053"/>
                  </a:ext>
                </a:extLst>
              </a:tr>
              <a:tr h="0">
                <a:tc>
                  <a:txBody>
                    <a:bodyPr/>
                    <a:lstStyle/>
                    <a:p>
                      <a:pPr>
                        <a:lnSpc>
                          <a:spcPct val="105000"/>
                        </a:lnSpc>
                        <a:spcAft>
                          <a:spcPts val="0"/>
                        </a:spcAft>
                      </a:pPr>
                      <a:r>
                        <a:rPr lang="et-EE" sz="1400" dirty="0">
                          <a:effectLst/>
                        </a:rPr>
                        <a:t>Tallinna Tehnikagümnaasium</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95994891"/>
                  </a:ext>
                </a:extLst>
              </a:tr>
            </a:tbl>
          </a:graphicData>
        </a:graphic>
      </p:graphicFrame>
      <p:graphicFrame>
        <p:nvGraphicFramePr>
          <p:cNvPr id="4" name="Tabel 3"/>
          <p:cNvGraphicFramePr>
            <a:graphicFrameLocks noGrp="1"/>
          </p:cNvGraphicFramePr>
          <p:nvPr>
            <p:extLst>
              <p:ext uri="{D42A27DB-BD31-4B8C-83A1-F6EECF244321}">
                <p14:modId xmlns:p14="http://schemas.microsoft.com/office/powerpoint/2010/main" val="2674948923"/>
              </p:ext>
            </p:extLst>
          </p:nvPr>
        </p:nvGraphicFramePr>
        <p:xfrm>
          <a:off x="2987601" y="1961784"/>
          <a:ext cx="3057525" cy="427102"/>
        </p:xfrm>
        <a:graphic>
          <a:graphicData uri="http://schemas.openxmlformats.org/drawingml/2006/table">
            <a:tbl>
              <a:tblPr firstRow="1" firstCol="1" bandRow="1">
                <a:tableStyleId>{5C22544A-7EE6-4342-B048-85BDC9FD1C3A}</a:tableStyleId>
              </a:tblPr>
              <a:tblGrid>
                <a:gridCol w="3057525">
                  <a:extLst>
                    <a:ext uri="{9D8B030D-6E8A-4147-A177-3AD203B41FA5}">
                      <a16:colId xmlns:a16="http://schemas.microsoft.com/office/drawing/2014/main" val="2544558897"/>
                    </a:ext>
                  </a:extLst>
                </a:gridCol>
              </a:tblGrid>
              <a:tr h="165100">
                <a:tc>
                  <a:txBody>
                    <a:bodyPr/>
                    <a:lstStyle/>
                    <a:p>
                      <a:pPr algn="l">
                        <a:lnSpc>
                          <a:spcPct val="105000"/>
                        </a:lnSpc>
                        <a:spcAft>
                          <a:spcPts val="0"/>
                        </a:spcAft>
                      </a:pPr>
                      <a:r>
                        <a:rPr lang="et-EE" sz="1400">
                          <a:effectLst/>
                        </a:rPr>
                        <a:t>Keila Kool</a:t>
                      </a:r>
                      <a:endParaRPr lang="et-EE" sz="140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691499693"/>
                  </a:ext>
                </a:extLst>
              </a:tr>
              <a:tr h="165100">
                <a:tc>
                  <a:txBody>
                    <a:bodyPr/>
                    <a:lstStyle/>
                    <a:p>
                      <a:pPr algn="l">
                        <a:lnSpc>
                          <a:spcPct val="105000"/>
                        </a:lnSpc>
                        <a:spcAft>
                          <a:spcPts val="0"/>
                        </a:spcAft>
                      </a:pPr>
                      <a:r>
                        <a:rPr lang="et-EE" sz="1400" dirty="0">
                          <a:effectLst/>
                        </a:rPr>
                        <a:t>Kernu Põhikool</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44450" marR="44450" marT="0" marB="0"/>
                </a:tc>
                <a:extLst>
                  <a:ext uri="{0D108BD9-81ED-4DB2-BD59-A6C34878D82A}">
                    <a16:rowId xmlns:a16="http://schemas.microsoft.com/office/drawing/2014/main" val="908964594"/>
                  </a:ext>
                </a:extLst>
              </a:tr>
            </a:tbl>
          </a:graphicData>
        </a:graphic>
      </p:graphicFrame>
      <p:graphicFrame>
        <p:nvGraphicFramePr>
          <p:cNvPr id="5" name="Tabel 4"/>
          <p:cNvGraphicFramePr>
            <a:graphicFrameLocks noGrp="1"/>
          </p:cNvGraphicFramePr>
          <p:nvPr>
            <p:extLst>
              <p:ext uri="{D42A27DB-BD31-4B8C-83A1-F6EECF244321}">
                <p14:modId xmlns:p14="http://schemas.microsoft.com/office/powerpoint/2010/main" val="3184787720"/>
              </p:ext>
            </p:extLst>
          </p:nvPr>
        </p:nvGraphicFramePr>
        <p:xfrm>
          <a:off x="323305" y="1685559"/>
          <a:ext cx="2337435" cy="1088709"/>
        </p:xfrm>
        <a:graphic>
          <a:graphicData uri="http://schemas.openxmlformats.org/drawingml/2006/table">
            <a:tbl>
              <a:tblPr firstRow="1" firstCol="1" bandRow="1">
                <a:tableStyleId>{5C22544A-7EE6-4342-B048-85BDC9FD1C3A}</a:tableStyleId>
              </a:tblPr>
              <a:tblGrid>
                <a:gridCol w="2337435">
                  <a:extLst>
                    <a:ext uri="{9D8B030D-6E8A-4147-A177-3AD203B41FA5}">
                      <a16:colId xmlns:a16="http://schemas.microsoft.com/office/drawing/2014/main" val="1310878569"/>
                    </a:ext>
                  </a:extLst>
                </a:gridCol>
              </a:tblGrid>
              <a:tr h="0">
                <a:tc>
                  <a:txBody>
                    <a:bodyPr/>
                    <a:lstStyle/>
                    <a:p>
                      <a:pPr>
                        <a:lnSpc>
                          <a:spcPct val="105000"/>
                        </a:lnSpc>
                        <a:spcAft>
                          <a:spcPts val="0"/>
                        </a:spcAft>
                      </a:pPr>
                      <a:r>
                        <a:rPr lang="et-EE" sz="1400" dirty="0">
                          <a:effectLst/>
                        </a:rPr>
                        <a:t>Lasteaed Sipsik (Maardu)</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86382791"/>
                  </a:ext>
                </a:extLst>
              </a:tr>
              <a:tr h="0">
                <a:tc>
                  <a:txBody>
                    <a:bodyPr/>
                    <a:lstStyle/>
                    <a:p>
                      <a:pPr>
                        <a:lnSpc>
                          <a:spcPct val="105000"/>
                        </a:lnSpc>
                        <a:spcAft>
                          <a:spcPts val="0"/>
                        </a:spcAft>
                      </a:pPr>
                      <a:r>
                        <a:rPr lang="et-EE" sz="1400" dirty="0">
                          <a:effectLst/>
                        </a:rPr>
                        <a:t>Tallinna Päevalille Lasteaed</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36340006"/>
                  </a:ext>
                </a:extLst>
              </a:tr>
              <a:tr h="0">
                <a:tc>
                  <a:txBody>
                    <a:bodyPr/>
                    <a:lstStyle/>
                    <a:p>
                      <a:pPr>
                        <a:lnSpc>
                          <a:spcPct val="105000"/>
                        </a:lnSpc>
                        <a:spcAft>
                          <a:spcPts val="0"/>
                        </a:spcAft>
                      </a:pPr>
                      <a:r>
                        <a:rPr lang="et-EE" sz="1400" dirty="0">
                          <a:effectLst/>
                        </a:rPr>
                        <a:t>Tallinna Sõbrakese Lasteaed</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68381405"/>
                  </a:ext>
                </a:extLst>
              </a:tr>
            </a:tbl>
          </a:graphicData>
        </a:graphic>
      </p:graphicFrame>
      <p:graphicFrame>
        <p:nvGraphicFramePr>
          <p:cNvPr id="6" name="Tabel 5"/>
          <p:cNvGraphicFramePr>
            <a:graphicFrameLocks noGrp="1"/>
          </p:cNvGraphicFramePr>
          <p:nvPr>
            <p:extLst>
              <p:ext uri="{D42A27DB-BD31-4B8C-83A1-F6EECF244321}">
                <p14:modId xmlns:p14="http://schemas.microsoft.com/office/powerpoint/2010/main" val="3829706696"/>
              </p:ext>
            </p:extLst>
          </p:nvPr>
        </p:nvGraphicFramePr>
        <p:xfrm>
          <a:off x="3114095" y="3492277"/>
          <a:ext cx="2969850" cy="854204"/>
        </p:xfrm>
        <a:graphic>
          <a:graphicData uri="http://schemas.openxmlformats.org/drawingml/2006/table">
            <a:tbl>
              <a:tblPr firstRow="1" firstCol="1" bandRow="1">
                <a:tableStyleId>{5C22544A-7EE6-4342-B048-85BDC9FD1C3A}</a:tableStyleId>
              </a:tblPr>
              <a:tblGrid>
                <a:gridCol w="2969850">
                  <a:extLst>
                    <a:ext uri="{9D8B030D-6E8A-4147-A177-3AD203B41FA5}">
                      <a16:colId xmlns:a16="http://schemas.microsoft.com/office/drawing/2014/main" val="3963181758"/>
                    </a:ext>
                  </a:extLst>
                </a:gridCol>
              </a:tblGrid>
              <a:tr h="0">
                <a:tc>
                  <a:txBody>
                    <a:bodyPr/>
                    <a:lstStyle/>
                    <a:p>
                      <a:pPr marL="457200">
                        <a:lnSpc>
                          <a:spcPct val="105000"/>
                        </a:lnSpc>
                        <a:spcAft>
                          <a:spcPts val="0"/>
                        </a:spcAft>
                      </a:pPr>
                      <a:r>
                        <a:rPr lang="et-EE" sz="1400" dirty="0">
                          <a:effectLst/>
                        </a:rPr>
                        <a:t>Kaarli Kool</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4299162"/>
                  </a:ext>
                </a:extLst>
              </a:tr>
              <a:tr h="0">
                <a:tc>
                  <a:txBody>
                    <a:bodyPr/>
                    <a:lstStyle/>
                    <a:p>
                      <a:pPr marL="457200">
                        <a:lnSpc>
                          <a:spcPct val="105000"/>
                        </a:lnSpc>
                        <a:spcAft>
                          <a:spcPts val="0"/>
                        </a:spcAft>
                      </a:pPr>
                      <a:r>
                        <a:rPr lang="et-EE" sz="1400" dirty="0">
                          <a:effectLst/>
                        </a:rPr>
                        <a:t>Püha Johannese Kool</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31443064"/>
                  </a:ext>
                </a:extLst>
              </a:tr>
              <a:tr h="0">
                <a:tc>
                  <a:txBody>
                    <a:bodyPr/>
                    <a:lstStyle/>
                    <a:p>
                      <a:pPr marL="457200">
                        <a:lnSpc>
                          <a:spcPct val="105000"/>
                        </a:lnSpc>
                        <a:spcAft>
                          <a:spcPts val="0"/>
                        </a:spcAft>
                      </a:pPr>
                      <a:r>
                        <a:rPr lang="et-EE" sz="1400" dirty="0">
                          <a:effectLst/>
                        </a:rPr>
                        <a:t>Gaia Kool (Tallinn)</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1178308"/>
                  </a:ext>
                </a:extLst>
              </a:tr>
              <a:tr h="0">
                <a:tc>
                  <a:txBody>
                    <a:bodyPr/>
                    <a:lstStyle/>
                    <a:p>
                      <a:pPr marL="457200">
                        <a:lnSpc>
                          <a:spcPct val="105000"/>
                        </a:lnSpc>
                        <a:spcAft>
                          <a:spcPts val="0"/>
                        </a:spcAft>
                      </a:pPr>
                      <a:r>
                        <a:rPr lang="et-EE" sz="1400" dirty="0">
                          <a:effectLst/>
                        </a:rPr>
                        <a:t>Tallinna Kesklinna Põhikool</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3401106"/>
                  </a:ext>
                </a:extLst>
              </a:tr>
            </a:tbl>
          </a:graphicData>
        </a:graphic>
      </p:graphicFrame>
      <p:graphicFrame>
        <p:nvGraphicFramePr>
          <p:cNvPr id="7" name="Tabel 6"/>
          <p:cNvGraphicFramePr>
            <a:graphicFrameLocks noGrp="1"/>
          </p:cNvGraphicFramePr>
          <p:nvPr>
            <p:extLst>
              <p:ext uri="{D42A27DB-BD31-4B8C-83A1-F6EECF244321}">
                <p14:modId xmlns:p14="http://schemas.microsoft.com/office/powerpoint/2010/main" val="3121052290"/>
              </p:ext>
            </p:extLst>
          </p:nvPr>
        </p:nvGraphicFramePr>
        <p:xfrm>
          <a:off x="323303" y="4404033"/>
          <a:ext cx="2337435" cy="480057"/>
        </p:xfrm>
        <a:graphic>
          <a:graphicData uri="http://schemas.openxmlformats.org/drawingml/2006/table">
            <a:tbl>
              <a:tblPr firstRow="1" firstCol="1" bandRow="1">
                <a:tableStyleId>{5C22544A-7EE6-4342-B048-85BDC9FD1C3A}</a:tableStyleId>
              </a:tblPr>
              <a:tblGrid>
                <a:gridCol w="2337435">
                  <a:extLst>
                    <a:ext uri="{9D8B030D-6E8A-4147-A177-3AD203B41FA5}">
                      <a16:colId xmlns:a16="http://schemas.microsoft.com/office/drawing/2014/main" val="835900438"/>
                    </a:ext>
                  </a:extLst>
                </a:gridCol>
              </a:tblGrid>
              <a:tr h="288033">
                <a:tc>
                  <a:txBody>
                    <a:bodyPr/>
                    <a:lstStyle/>
                    <a:p>
                      <a:pPr>
                        <a:lnSpc>
                          <a:spcPct val="105000"/>
                        </a:lnSpc>
                        <a:spcAft>
                          <a:spcPts val="0"/>
                        </a:spcAft>
                      </a:pPr>
                      <a:r>
                        <a:rPr lang="et-EE" sz="1200" dirty="0">
                          <a:effectLst/>
                        </a:rPr>
                        <a:t>Tallinna Lasteaed Kirsike</a:t>
                      </a: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0320707"/>
                  </a:ext>
                </a:extLst>
              </a:tr>
              <a:tr h="0">
                <a:tc>
                  <a:txBody>
                    <a:bodyPr/>
                    <a:lstStyle/>
                    <a:p>
                      <a:pPr>
                        <a:lnSpc>
                          <a:spcPct val="105000"/>
                        </a:lnSpc>
                        <a:spcAft>
                          <a:spcPts val="0"/>
                        </a:spcAft>
                      </a:pPr>
                      <a:r>
                        <a:rPr lang="et-EE" sz="1200" dirty="0">
                          <a:effectLst/>
                        </a:rPr>
                        <a:t>Tallinna Tähekese Lasteaed</a:t>
                      </a:r>
                      <a:endParaRPr lang="et-E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1446654"/>
                  </a:ext>
                </a:extLst>
              </a:tr>
            </a:tbl>
          </a:graphicData>
        </a:graphic>
      </p:graphicFrame>
      <p:graphicFrame>
        <p:nvGraphicFramePr>
          <p:cNvPr id="8" name="Tabel 7"/>
          <p:cNvGraphicFramePr>
            <a:graphicFrameLocks noGrp="1"/>
          </p:cNvGraphicFramePr>
          <p:nvPr>
            <p:extLst>
              <p:ext uri="{D42A27DB-BD31-4B8C-83A1-F6EECF244321}">
                <p14:modId xmlns:p14="http://schemas.microsoft.com/office/powerpoint/2010/main" val="2581536660"/>
              </p:ext>
            </p:extLst>
          </p:nvPr>
        </p:nvGraphicFramePr>
        <p:xfrm>
          <a:off x="323304" y="5234318"/>
          <a:ext cx="2337435" cy="427102"/>
        </p:xfrm>
        <a:graphic>
          <a:graphicData uri="http://schemas.openxmlformats.org/drawingml/2006/table">
            <a:tbl>
              <a:tblPr firstRow="1" firstCol="1" bandRow="1">
                <a:tableStyleId>{5C22544A-7EE6-4342-B048-85BDC9FD1C3A}</a:tableStyleId>
              </a:tblPr>
              <a:tblGrid>
                <a:gridCol w="2337435">
                  <a:extLst>
                    <a:ext uri="{9D8B030D-6E8A-4147-A177-3AD203B41FA5}">
                      <a16:colId xmlns:a16="http://schemas.microsoft.com/office/drawing/2014/main" val="2524648927"/>
                    </a:ext>
                  </a:extLst>
                </a:gridCol>
              </a:tblGrid>
              <a:tr h="0">
                <a:tc>
                  <a:txBody>
                    <a:bodyPr/>
                    <a:lstStyle/>
                    <a:p>
                      <a:pPr>
                        <a:lnSpc>
                          <a:spcPct val="105000"/>
                        </a:lnSpc>
                        <a:spcAft>
                          <a:spcPts val="0"/>
                        </a:spcAft>
                      </a:pPr>
                      <a:r>
                        <a:rPr lang="et-EE" sz="1400" dirty="0">
                          <a:effectLst/>
                        </a:rPr>
                        <a:t>Tallinna Vaba Waldorfkool</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37716850"/>
                  </a:ext>
                </a:extLst>
              </a:tr>
              <a:tr h="0">
                <a:tc>
                  <a:txBody>
                    <a:bodyPr/>
                    <a:lstStyle/>
                    <a:p>
                      <a:pPr>
                        <a:lnSpc>
                          <a:spcPct val="105000"/>
                        </a:lnSpc>
                        <a:spcAft>
                          <a:spcPts val="0"/>
                        </a:spcAft>
                      </a:pPr>
                      <a:r>
                        <a:rPr lang="et-EE" sz="1400" dirty="0">
                          <a:effectLst/>
                        </a:rPr>
                        <a:t>Lasnamäe Põhikool</a:t>
                      </a:r>
                      <a:endParaRPr lang="et-EE"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21119556"/>
                  </a:ext>
                </a:extLst>
              </a:tr>
            </a:tbl>
          </a:graphicData>
        </a:graphic>
      </p:graphicFrame>
    </p:spTree>
    <p:extLst>
      <p:ext uri="{BB962C8B-B14F-4D97-AF65-F5344CB8AC3E}">
        <p14:creationId xmlns:p14="http://schemas.microsoft.com/office/powerpoint/2010/main" val="14855473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3"/>
          <a:srcRect/>
          <a:stretch>
            <a:fillRect/>
          </a:stretch>
        </p:blipFill>
        <p:spPr>
          <a:xfrm>
            <a:off x="8244184" y="0"/>
            <a:ext cx="431029" cy="6839995"/>
          </a:xfrm>
          <a:prstGeom prst="rect">
            <a:avLst/>
          </a:prstGeom>
          <a:noFill/>
          <a:ln>
            <a:noFill/>
          </a:ln>
        </p:spPr>
      </p:pic>
      <p:sp>
        <p:nvSpPr>
          <p:cNvPr id="3" name="Title 1"/>
          <p:cNvSpPr txBox="1">
            <a:spLocks noGrp="1"/>
          </p:cNvSpPr>
          <p:nvPr>
            <p:ph type="title" idx="4294967295"/>
          </p:nvPr>
        </p:nvSpPr>
        <p:spPr>
          <a:xfrm>
            <a:off x="352479" y="208651"/>
            <a:ext cx="7171625" cy="590931"/>
          </a:xfrm>
        </p:spPr>
        <p:txBody>
          <a:bodyPr wrap="square">
            <a:spAutoFit/>
          </a:bodyPr>
          <a:lstStyle/>
          <a:p>
            <a:pPr lvl="0" algn="ctr">
              <a:buNone/>
            </a:pPr>
            <a:r>
              <a:rPr lang="et-EE" sz="4000" b="1" dirty="0" err="1" smtClean="0">
                <a:latin typeface="Arial" panose="020B0604020202020204" pitchFamily="34" charset="0"/>
                <a:ea typeface="Roboto Condensed" panose="02000000000000000000" pitchFamily="2" charset="0"/>
                <a:cs typeface="Arial" panose="020B0604020202020204" pitchFamily="34" charset="0"/>
              </a:rPr>
              <a:t>Sisehindamisel</a:t>
            </a:r>
            <a:r>
              <a:rPr lang="et-EE" sz="4000" b="1" dirty="0" smtClean="0">
                <a:latin typeface="Arial" panose="020B0604020202020204" pitchFamily="34" charset="0"/>
                <a:ea typeface="Roboto Condensed" panose="02000000000000000000" pitchFamily="2" charset="0"/>
                <a:cs typeface="Arial" panose="020B0604020202020204" pitchFamily="34" charset="0"/>
              </a:rPr>
              <a:t> abiks</a:t>
            </a:r>
            <a:endParaRPr lang="et-EE" sz="4000" b="1" dirty="0">
              <a:latin typeface="Arial" panose="020B0604020202020204" pitchFamily="34" charset="0"/>
              <a:ea typeface="Roboto Condensed" panose="02000000000000000000" pitchFamily="2" charset="0"/>
              <a:cs typeface="Arial" panose="020B0604020202020204" pitchFamily="34" charset="0"/>
            </a:endParaRPr>
          </a:p>
        </p:txBody>
      </p:sp>
      <p:sp>
        <p:nvSpPr>
          <p:cNvPr id="4" name="Text Placeholder 2"/>
          <p:cNvSpPr txBox="1">
            <a:spLocks noGrp="1"/>
          </p:cNvSpPr>
          <p:nvPr>
            <p:ph type="body" idx="4294967295"/>
          </p:nvPr>
        </p:nvSpPr>
        <p:spPr>
          <a:xfrm>
            <a:off x="177253" y="799582"/>
            <a:ext cx="8497960" cy="6156030"/>
          </a:xfrm>
        </p:spPr>
        <p:txBody>
          <a:bodyPr>
            <a:normAutofit/>
          </a:bodyPr>
          <a:lstStyle/>
          <a:p>
            <a:pPr marL="108000" lvl="0" indent="0">
              <a:spcAft>
                <a:spcPts val="0"/>
              </a:spcAft>
              <a:buNone/>
            </a:pPr>
            <a:r>
              <a:rPr lang="et-EE" sz="2200" dirty="0" smtClean="0">
                <a:cs typeface="Times New Roman" pitchFamily="18"/>
              </a:rPr>
              <a:t>"</a:t>
            </a:r>
            <a:r>
              <a:rPr lang="et-EE" sz="2200" dirty="0">
                <a:cs typeface="Times New Roman" pitchFamily="18"/>
              </a:rPr>
              <a:t>Isehindamine. Õppe- ja kasvatustegevuse analüüsimine ning hindamine</a:t>
            </a:r>
            <a:r>
              <a:rPr lang="et-EE" sz="2200" dirty="0" smtClean="0">
                <a:cs typeface="Times New Roman" pitchFamily="18"/>
              </a:rPr>
              <a:t>"</a:t>
            </a:r>
            <a:endParaRPr lang="et-EE" sz="2200" dirty="0">
              <a:cs typeface="Times New Roman" pitchFamily="18"/>
            </a:endParaRPr>
          </a:p>
          <a:p>
            <a:pPr marL="108000" lvl="0" indent="0">
              <a:spcAft>
                <a:spcPts val="0"/>
              </a:spcAft>
              <a:buNone/>
            </a:pPr>
            <a:r>
              <a:rPr lang="et-EE" sz="2200" dirty="0" smtClean="0">
                <a:cs typeface="Times New Roman" pitchFamily="18"/>
              </a:rPr>
              <a:t>"</a:t>
            </a:r>
            <a:r>
              <a:rPr lang="et-EE" sz="2200" dirty="0">
                <a:cs typeface="Times New Roman" pitchFamily="18"/>
              </a:rPr>
              <a:t>Õppeasutuse </a:t>
            </a:r>
            <a:r>
              <a:rPr lang="et-EE" sz="2200" dirty="0" err="1">
                <a:cs typeface="Times New Roman" pitchFamily="18"/>
              </a:rPr>
              <a:t>sisehindamine</a:t>
            </a:r>
            <a:r>
              <a:rPr lang="et-EE" sz="2200" dirty="0">
                <a:cs typeface="Times New Roman" pitchFamily="18"/>
              </a:rPr>
              <a:t> I</a:t>
            </a:r>
            <a:r>
              <a:rPr lang="et-EE" sz="2200" dirty="0" smtClean="0">
                <a:cs typeface="Times New Roman" pitchFamily="18"/>
              </a:rPr>
              <a:t>"</a:t>
            </a:r>
            <a:endParaRPr lang="et-EE" sz="2200" dirty="0">
              <a:cs typeface="Times New Roman" pitchFamily="18"/>
            </a:endParaRPr>
          </a:p>
          <a:p>
            <a:pPr marL="108000" lvl="0" indent="0">
              <a:spcAft>
                <a:spcPts val="0"/>
              </a:spcAft>
              <a:buNone/>
            </a:pPr>
            <a:r>
              <a:rPr lang="et-EE" sz="2200" dirty="0" smtClean="0">
                <a:cs typeface="Times New Roman" pitchFamily="18"/>
              </a:rPr>
              <a:t>"</a:t>
            </a:r>
            <a:r>
              <a:rPr lang="et-EE" sz="2200" dirty="0">
                <a:cs typeface="Times New Roman" pitchFamily="18"/>
              </a:rPr>
              <a:t>Õppeasutuse </a:t>
            </a:r>
            <a:r>
              <a:rPr lang="et-EE" sz="2200" dirty="0" err="1">
                <a:cs typeface="Times New Roman" pitchFamily="18"/>
              </a:rPr>
              <a:t>sisehindamine</a:t>
            </a:r>
            <a:r>
              <a:rPr lang="et-EE" sz="2200" dirty="0">
                <a:cs typeface="Times New Roman" pitchFamily="18"/>
              </a:rPr>
              <a:t> II</a:t>
            </a:r>
            <a:r>
              <a:rPr lang="et-EE" sz="2200" dirty="0" smtClean="0">
                <a:cs typeface="Times New Roman" pitchFamily="18"/>
              </a:rPr>
              <a:t>"</a:t>
            </a:r>
            <a:endParaRPr lang="et-EE" sz="2200" dirty="0">
              <a:cs typeface="Times New Roman" pitchFamily="18"/>
            </a:endParaRPr>
          </a:p>
          <a:p>
            <a:pPr marL="108000" lvl="0" indent="0">
              <a:spcAft>
                <a:spcPts val="0"/>
              </a:spcAft>
              <a:buNone/>
            </a:pPr>
            <a:r>
              <a:rPr lang="et-EE" sz="2200" dirty="0" smtClean="0">
                <a:cs typeface="Times New Roman" pitchFamily="18"/>
              </a:rPr>
              <a:t>"</a:t>
            </a:r>
            <a:r>
              <a:rPr lang="et-EE" sz="2200" dirty="0" err="1">
                <a:cs typeface="Times New Roman" pitchFamily="18"/>
              </a:rPr>
              <a:t>Sisehindamise</a:t>
            </a:r>
            <a:r>
              <a:rPr lang="et-EE" sz="2200" dirty="0">
                <a:cs typeface="Times New Roman" pitchFamily="18"/>
              </a:rPr>
              <a:t> rakendamisest </a:t>
            </a:r>
            <a:r>
              <a:rPr lang="et-EE" sz="2200" dirty="0" smtClean="0">
                <a:cs typeface="Times New Roman" pitchFamily="18"/>
              </a:rPr>
              <a:t>haridusasutuses“</a:t>
            </a:r>
          </a:p>
          <a:p>
            <a:pPr marL="108000" lvl="0" indent="0">
              <a:spcAft>
                <a:spcPts val="0"/>
              </a:spcAft>
              <a:buNone/>
            </a:pPr>
            <a:endParaRPr lang="et-EE" sz="2200" dirty="0" smtClean="0">
              <a:cs typeface="Times New Roman" pitchFamily="18"/>
            </a:endParaRPr>
          </a:p>
          <a:p>
            <a:pPr marL="108000" indent="0">
              <a:spcAft>
                <a:spcPts val="0"/>
              </a:spcAft>
            </a:pPr>
            <a:r>
              <a:rPr lang="et-EE" sz="2200" dirty="0">
                <a:cs typeface="Times New Roman" pitchFamily="18"/>
              </a:rPr>
              <a:t>Soovituslikud rahuloluküsimustikud lastevanemate, õppeasutuste töötajate ja õpilaste rahulolu väljaselgitamiseks</a:t>
            </a:r>
          </a:p>
          <a:p>
            <a:pPr marL="108000" lvl="0" indent="0">
              <a:spcAft>
                <a:spcPts val="0"/>
              </a:spcAft>
              <a:buNone/>
            </a:pPr>
            <a:endParaRPr lang="et-EE" sz="2200" dirty="0">
              <a:cs typeface="Times New Roman" pitchFamily="18"/>
            </a:endParaRPr>
          </a:p>
          <a:p>
            <a:pPr marL="108000" lvl="0" indent="0">
              <a:spcAft>
                <a:spcPts val="0"/>
              </a:spcAft>
              <a:buNone/>
            </a:pPr>
            <a:r>
              <a:rPr lang="et-EE" sz="2400" dirty="0" smtClean="0">
                <a:solidFill>
                  <a:srgbClr val="3366FF"/>
                </a:solidFill>
                <a:latin typeface="Roboto Condensed" pitchFamily="18"/>
                <a:cs typeface="Times New Roman" pitchFamily="18"/>
              </a:rPr>
              <a:t>Nõustamine </a:t>
            </a:r>
            <a:r>
              <a:rPr lang="et-EE" sz="2400" dirty="0" smtClean="0">
                <a:solidFill>
                  <a:srgbClr val="3366FF"/>
                </a:solidFill>
                <a:latin typeface="Roboto Condensed" pitchFamily="18"/>
                <a:cs typeface="Times New Roman" pitchFamily="18"/>
              </a:rPr>
              <a:t>(koolieelsed lasteasutused)</a:t>
            </a:r>
          </a:p>
          <a:p>
            <a:pPr marL="108000" lvl="0" indent="0">
              <a:spcAft>
                <a:spcPts val="0"/>
              </a:spcAft>
              <a:buNone/>
            </a:pPr>
            <a:endParaRPr lang="et-EE" sz="2400" dirty="0" smtClean="0">
              <a:solidFill>
                <a:srgbClr val="3366FF"/>
              </a:solidFill>
              <a:latin typeface="Roboto Condensed" pitchFamily="18"/>
              <a:cs typeface="Times New Roman" pitchFamily="18"/>
            </a:endParaRPr>
          </a:p>
          <a:p>
            <a:pPr marL="108000" lvl="0" indent="0">
              <a:spcAft>
                <a:spcPts val="0"/>
              </a:spcAft>
              <a:buNone/>
            </a:pPr>
            <a:r>
              <a:rPr lang="et-EE" sz="2400" b="1" dirty="0" smtClean="0">
                <a:solidFill>
                  <a:srgbClr val="FF0000"/>
                </a:solidFill>
                <a:latin typeface="Roboto Condensed" pitchFamily="18"/>
                <a:cs typeface="Times New Roman" pitchFamily="18"/>
              </a:rPr>
              <a:t>UUS!</a:t>
            </a:r>
          </a:p>
          <a:p>
            <a:pPr marL="108000" lvl="0" indent="0">
              <a:spcAft>
                <a:spcPts val="0"/>
              </a:spcAft>
              <a:buNone/>
            </a:pPr>
            <a:r>
              <a:rPr lang="et-EE" sz="2400" dirty="0">
                <a:solidFill>
                  <a:srgbClr val="0033CC"/>
                </a:solidFill>
                <a:latin typeface="Roboto Condensed" pitchFamily="18"/>
                <a:cs typeface="Times New Roman" pitchFamily="18"/>
              </a:rPr>
              <a:t>SISEHINDAMINE - TÕENDUSPÕHINE KOOLIJUHTIMINE</a:t>
            </a:r>
            <a:endParaRPr lang="et-EE" sz="2400" dirty="0" smtClean="0">
              <a:solidFill>
                <a:srgbClr val="0033CC"/>
              </a:solidFill>
              <a:latin typeface="Roboto Condensed" pitchFamily="18"/>
              <a:cs typeface="Times New Roman" pitchFamily="18"/>
            </a:endParaRPr>
          </a:p>
          <a:p>
            <a:pPr marL="108000" lvl="0" indent="0">
              <a:spcAft>
                <a:spcPts val="0"/>
              </a:spcAft>
              <a:buNone/>
            </a:pPr>
            <a:endParaRPr lang="et-EE" sz="2000" dirty="0" smtClean="0">
              <a:latin typeface="Roboto Condensed" pitchFamily="18"/>
              <a:cs typeface="Times New Roman" pitchFamily="18"/>
              <a:hlinkClick r:id="rId4"/>
            </a:endParaRPr>
          </a:p>
          <a:p>
            <a:pPr marL="108000" lvl="0" indent="0">
              <a:spcAft>
                <a:spcPts val="0"/>
              </a:spcAft>
              <a:buNone/>
            </a:pPr>
            <a:r>
              <a:rPr lang="et-EE" sz="2000" dirty="0" smtClean="0">
                <a:latin typeface="Roboto Condensed" pitchFamily="18"/>
                <a:cs typeface="Times New Roman" pitchFamily="18"/>
                <a:hlinkClick r:id="rId4"/>
              </a:rPr>
              <a:t>https</a:t>
            </a:r>
            <a:r>
              <a:rPr lang="et-EE" sz="2000" dirty="0">
                <a:latin typeface="Roboto Condensed" pitchFamily="18"/>
                <a:cs typeface="Times New Roman" pitchFamily="18"/>
                <a:hlinkClick r:id="rId4"/>
              </a:rPr>
              <a:t>://</a:t>
            </a:r>
            <a:r>
              <a:rPr lang="et-EE" sz="2000" dirty="0" smtClean="0">
                <a:latin typeface="Roboto Condensed" pitchFamily="18"/>
                <a:cs typeface="Times New Roman" pitchFamily="18"/>
                <a:hlinkClick r:id="rId4"/>
              </a:rPr>
              <a:t>www.hm.ee/et/tegevused/valishindamine/sisehindamine</a:t>
            </a:r>
            <a:endParaRPr lang="et-EE" sz="2000" dirty="0" smtClean="0">
              <a:latin typeface="Roboto Condensed" pitchFamily="18"/>
              <a:cs typeface="Times New Roman" pitchFamily="18"/>
            </a:endParaRPr>
          </a:p>
          <a:p>
            <a:pPr marL="108000" lvl="0" indent="0">
              <a:spcAft>
                <a:spcPts val="0"/>
              </a:spcAft>
              <a:buNone/>
            </a:pPr>
            <a:endParaRPr lang="et-EE" sz="2400" dirty="0">
              <a:latin typeface="Roboto Condensed" pitchFamily="18"/>
              <a:cs typeface="Times New Roman" pitchFamily="18"/>
            </a:endParaRPr>
          </a:p>
        </p:txBody>
      </p:sp>
    </p:spTree>
    <p:extLst>
      <p:ext uri="{BB962C8B-B14F-4D97-AF65-F5344CB8AC3E}">
        <p14:creationId xmlns:p14="http://schemas.microsoft.com/office/powerpoint/2010/main" val="42800805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94892" y="45443"/>
            <a:ext cx="424978" cy="6749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p:cNvSpPr txBox="1">
            <a:spLocks noGrp="1"/>
          </p:cNvSpPr>
          <p:nvPr>
            <p:ph type="title" idx="4294967295"/>
          </p:nvPr>
        </p:nvSpPr>
        <p:spPr>
          <a:xfrm>
            <a:off x="-1" y="363538"/>
            <a:ext cx="7958137" cy="1175706"/>
          </a:xfrm>
          <a:prstGeom prst="rect">
            <a:avLst/>
          </a:prstGeom>
        </p:spPr>
        <p:txBody>
          <a:bodyPr wrap="square">
            <a:spAutoFit/>
          </a:bodyPr>
          <a:lstStyle/>
          <a:p>
            <a:pPr algn="ctr">
              <a:buNone/>
              <a:defRPr/>
            </a:pPr>
            <a:r>
              <a:rPr lang="et-EE" sz="4000" b="1" dirty="0">
                <a:latin typeface="+mn-lt"/>
              </a:rPr>
              <a:t>Mida oleme muutnud/muutmas järelevalves? (I)</a:t>
            </a:r>
          </a:p>
        </p:txBody>
      </p:sp>
      <p:sp>
        <p:nvSpPr>
          <p:cNvPr id="4" name="Text Placeholder 2"/>
          <p:cNvSpPr txBox="1">
            <a:spLocks noGrp="1"/>
          </p:cNvSpPr>
          <p:nvPr>
            <p:ph type="body" idx="4294967295"/>
          </p:nvPr>
        </p:nvSpPr>
        <p:spPr>
          <a:xfrm>
            <a:off x="179289" y="1331913"/>
            <a:ext cx="8440581" cy="4951412"/>
          </a:xfrm>
          <a:prstGeom prst="rect">
            <a:avLst/>
          </a:prstGeom>
        </p:spPr>
        <p:txBody>
          <a:bodyPr/>
          <a:lstStyle/>
          <a:p>
            <a:pPr marL="0" indent="0">
              <a:buNone/>
              <a:defRPr/>
            </a:pPr>
            <a:r>
              <a:rPr lang="et-EE" sz="2763" b="1" dirty="0">
                <a:latin typeface="Cambria" panose="02040503050406030204" pitchFamily="18" charset="0"/>
              </a:rPr>
              <a:t>	</a:t>
            </a:r>
            <a:r>
              <a:rPr lang="et-EE" sz="2763" b="1" dirty="0">
                <a:solidFill>
                  <a:srgbClr val="0033CC"/>
                </a:solidFill>
                <a:latin typeface="Arial" panose="020B0604020202020204" pitchFamily="34" charset="0"/>
                <a:cs typeface="Arial" panose="020B0604020202020204" pitchFamily="34" charset="0"/>
              </a:rPr>
              <a:t>Enne </a:t>
            </a:r>
            <a:r>
              <a:rPr lang="et-EE" sz="2763" b="1" dirty="0" smtClean="0">
                <a:solidFill>
                  <a:srgbClr val="0033CC"/>
                </a:solidFill>
                <a:latin typeface="Arial" panose="020B0604020202020204" pitchFamily="34" charset="0"/>
                <a:cs typeface="Arial" panose="020B0604020202020204" pitchFamily="34" charset="0"/>
              </a:rPr>
              <a:t>järelevalvet</a:t>
            </a:r>
          </a:p>
          <a:p>
            <a:pPr marL="0" indent="0">
              <a:buNone/>
              <a:defRPr/>
            </a:pPr>
            <a:r>
              <a:rPr lang="et-EE" sz="2763" dirty="0" smtClean="0">
                <a:solidFill>
                  <a:schemeClr val="tx1"/>
                </a:solidFill>
                <a:latin typeface="Arial" panose="020B0604020202020204" pitchFamily="34" charset="0"/>
                <a:cs typeface="Arial" panose="020B0604020202020204" pitchFamily="34" charset="0"/>
              </a:rPr>
              <a:t>Algatamine</a:t>
            </a:r>
            <a:endParaRPr lang="et-EE" sz="2763" dirty="0">
              <a:solidFill>
                <a:schemeClr val="tx1"/>
              </a:solidFill>
              <a:latin typeface="Arial" panose="020B0604020202020204" pitchFamily="34" charset="0"/>
              <a:cs typeface="Arial" panose="020B0604020202020204" pitchFamily="34" charset="0"/>
            </a:endParaRPr>
          </a:p>
          <a:p>
            <a:pPr>
              <a:defRPr/>
            </a:pPr>
            <a:r>
              <a:rPr lang="et-EE" sz="2763" dirty="0" smtClean="0">
                <a:cs typeface="Arial" panose="020B0604020202020204" pitchFamily="34" charset="0"/>
              </a:rPr>
              <a:t>Määratletakse </a:t>
            </a:r>
            <a:r>
              <a:rPr lang="et-EE" sz="2763" dirty="0">
                <a:cs typeface="Arial" panose="020B0604020202020204" pitchFamily="34" charset="0"/>
              </a:rPr>
              <a:t>ainult järelevalve alguskuupäev</a:t>
            </a:r>
          </a:p>
          <a:p>
            <a:pPr>
              <a:defRPr/>
            </a:pPr>
            <a:r>
              <a:rPr lang="et-EE" sz="2763" dirty="0">
                <a:cs typeface="Arial" panose="020B0604020202020204" pitchFamily="34" charset="0"/>
              </a:rPr>
              <a:t>Eelteade õppeasutusse (mida, kuna, kuidas vaadatakse, viide juhendmaterjalile)</a:t>
            </a:r>
          </a:p>
          <a:p>
            <a:pPr>
              <a:defRPr/>
            </a:pPr>
            <a:r>
              <a:rPr lang="et-EE" sz="2763" dirty="0">
                <a:cs typeface="Arial" panose="020B0604020202020204" pitchFamily="34" charset="0"/>
              </a:rPr>
              <a:t>Kontrollitavate dokumentide loetelu õppeasutusse ette</a:t>
            </a:r>
          </a:p>
          <a:p>
            <a:pPr>
              <a:defRPr/>
            </a:pPr>
            <a:r>
              <a:rPr lang="et-EE" sz="2763" dirty="0">
                <a:cs typeface="Arial" panose="020B0604020202020204" pitchFamily="34" charset="0"/>
              </a:rPr>
              <a:t>Õppeasutus teavitab õpilasi, kooli töötajaid, </a:t>
            </a:r>
            <a:r>
              <a:rPr lang="et-EE" sz="2763" dirty="0" smtClean="0">
                <a:cs typeface="Arial" panose="020B0604020202020204" pitchFamily="34" charset="0"/>
              </a:rPr>
              <a:t>lapsevanemaid, omavalitsust  </a:t>
            </a:r>
            <a:r>
              <a:rPr lang="et-EE" sz="2763" dirty="0">
                <a:cs typeface="Arial" panose="020B0604020202020204" pitchFamily="34" charset="0"/>
              </a:rPr>
              <a:t>järelevalve ajast ja võimalusest tulla järelevalve ajal vestlema</a:t>
            </a:r>
          </a:p>
          <a:p>
            <a:pPr marL="106570" indent="0">
              <a:buNone/>
              <a:defRPr/>
            </a:pPr>
            <a:endParaRPr lang="et-EE" sz="2763" b="1" dirty="0">
              <a:latin typeface="Cambria" panose="02040503050406030204" pitchFamily="18" charset="0"/>
            </a:endParaRPr>
          </a:p>
          <a:p>
            <a:pPr marL="106570" indent="0">
              <a:buNone/>
              <a:defRPr/>
            </a:pPr>
            <a:endParaRPr lang="et-EE" sz="2763" b="1" dirty="0">
              <a:latin typeface="Cambria" panose="02040503050406030204" pitchFamily="18" charset="0"/>
            </a:endParaRPr>
          </a:p>
          <a:p>
            <a:pPr marL="106570" indent="0">
              <a:buNone/>
              <a:defRPr/>
            </a:pPr>
            <a:r>
              <a:rPr lang="et-EE" sz="2763" b="1" dirty="0">
                <a:latin typeface="Cambria" panose="02040503050406030204" pitchFamily="18" charset="0"/>
              </a:rPr>
              <a:t>					</a:t>
            </a:r>
            <a:endParaRPr lang="et-EE" sz="1382" b="1" dirty="0">
              <a:latin typeface="Cambria" panose="02040503050406030204" pitchFamily="18" charset="0"/>
            </a:endParaRPr>
          </a:p>
          <a:p>
            <a:pPr marL="106570" indent="0">
              <a:buNone/>
              <a:defRPr/>
            </a:pPr>
            <a:endParaRPr lang="et-EE" sz="2763" b="1" dirty="0">
              <a:latin typeface="Cambria" panose="02040503050406030204" pitchFamily="18" charset="0"/>
            </a:endParaRPr>
          </a:p>
          <a:p>
            <a:pPr marL="106570" indent="0">
              <a:buNone/>
              <a:defRPr/>
            </a:pPr>
            <a:endParaRPr lang="et-EE" sz="1973" dirty="0">
              <a:latin typeface="Cambria" panose="02040503050406030204" pitchFamily="18" charset="0"/>
            </a:endParaRPr>
          </a:p>
          <a:p>
            <a:pPr marL="106570" indent="0">
              <a:buNone/>
              <a:defRPr/>
            </a:pPr>
            <a:endParaRPr lang="et-EE" sz="2368" dirty="0"/>
          </a:p>
          <a:p>
            <a:pPr marL="106570" indent="0">
              <a:buNone/>
              <a:defRPr/>
            </a:pPr>
            <a:endParaRPr lang="et-EE" sz="2368" dirty="0"/>
          </a:p>
          <a:p>
            <a:pPr marL="106570" indent="0">
              <a:buNone/>
              <a:defRPr/>
            </a:pPr>
            <a:endParaRPr lang="et-EE" sz="2368" dirty="0"/>
          </a:p>
          <a:p>
            <a:pPr marL="106570" indent="0">
              <a:spcAft>
                <a:spcPts val="0"/>
              </a:spcAft>
              <a:buNone/>
              <a:defRPr/>
            </a:pPr>
            <a:endParaRPr lang="et-EE" sz="2368" dirty="0">
              <a:latin typeface="Roboto Condensed" pitchFamily="18"/>
              <a:cs typeface="Times New Roman" pitchFamily="18"/>
            </a:endParaRPr>
          </a:p>
          <a:p>
            <a:pPr marL="106570" indent="0">
              <a:spcAft>
                <a:spcPts val="0"/>
              </a:spcAft>
              <a:buNone/>
              <a:defRPr/>
            </a:pPr>
            <a:endParaRPr lang="et-EE" sz="2368" dirty="0">
              <a:latin typeface="Roboto Condensed" pitchFamily="18"/>
              <a:cs typeface="Times New Roman" pitchFamily="18"/>
            </a:endParaRPr>
          </a:p>
          <a:p>
            <a:pPr marL="106570" indent="0">
              <a:spcAft>
                <a:spcPts val="0"/>
              </a:spcAft>
              <a:buNone/>
              <a:defRPr/>
            </a:pPr>
            <a:r>
              <a:rPr lang="et-EE" sz="2368" dirty="0">
                <a:latin typeface="Roboto Condensed" pitchFamily="18"/>
                <a:cs typeface="Times New Roman" pitchFamily="18"/>
              </a:rPr>
              <a:t>	</a:t>
            </a:r>
          </a:p>
        </p:txBody>
      </p:sp>
    </p:spTree>
    <p:extLst>
      <p:ext uri="{BB962C8B-B14F-4D97-AF65-F5344CB8AC3E}">
        <p14:creationId xmlns:p14="http://schemas.microsoft.com/office/powerpoint/2010/main" val="3392885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94892" y="45443"/>
            <a:ext cx="424978" cy="6749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p:cNvSpPr txBox="1">
            <a:spLocks noGrp="1"/>
          </p:cNvSpPr>
          <p:nvPr>
            <p:ph type="title" idx="4294967295"/>
          </p:nvPr>
        </p:nvSpPr>
        <p:spPr>
          <a:xfrm>
            <a:off x="0" y="363538"/>
            <a:ext cx="8194892" cy="1175706"/>
          </a:xfrm>
          <a:prstGeom prst="rect">
            <a:avLst/>
          </a:prstGeom>
        </p:spPr>
        <p:txBody>
          <a:bodyPr wrap="square">
            <a:spAutoFit/>
          </a:bodyPr>
          <a:lstStyle/>
          <a:p>
            <a:pPr algn="ctr">
              <a:buNone/>
              <a:defRPr/>
            </a:pPr>
            <a:r>
              <a:rPr lang="et-EE" sz="4000" b="1" dirty="0" smtClean="0">
                <a:latin typeface="+mn-lt"/>
              </a:rPr>
              <a:t>Mida oleme muutnud/muutmas järelevalves? (II)</a:t>
            </a:r>
            <a:endParaRPr lang="et-EE" sz="4000" b="1" dirty="0">
              <a:latin typeface="+mn-lt"/>
            </a:endParaRPr>
          </a:p>
        </p:txBody>
      </p:sp>
      <p:sp>
        <p:nvSpPr>
          <p:cNvPr id="4" name="Text Placeholder 2"/>
          <p:cNvSpPr txBox="1">
            <a:spLocks noGrp="1"/>
          </p:cNvSpPr>
          <p:nvPr>
            <p:ph type="body" idx="4294967295"/>
          </p:nvPr>
        </p:nvSpPr>
        <p:spPr>
          <a:xfrm>
            <a:off x="395312" y="1595438"/>
            <a:ext cx="6818287" cy="4298950"/>
          </a:xfrm>
          <a:prstGeom prst="rect">
            <a:avLst/>
          </a:prstGeom>
        </p:spPr>
        <p:txBody>
          <a:bodyPr/>
          <a:lstStyle/>
          <a:p>
            <a:pPr marL="0" indent="0">
              <a:buNone/>
              <a:defRPr/>
            </a:pPr>
            <a:r>
              <a:rPr lang="et-EE" sz="2763" b="1" dirty="0">
                <a:solidFill>
                  <a:srgbClr val="0033CC"/>
                </a:solidFill>
              </a:rPr>
              <a:t>Järelevalve </a:t>
            </a:r>
            <a:r>
              <a:rPr lang="et-EE" sz="2763" b="1" dirty="0" smtClean="0">
                <a:solidFill>
                  <a:srgbClr val="0033CC"/>
                </a:solidFill>
              </a:rPr>
              <a:t>ajal</a:t>
            </a:r>
            <a:endParaRPr lang="et-EE" sz="2763" b="1" dirty="0"/>
          </a:p>
          <a:p>
            <a:pPr marL="0" indent="0">
              <a:buNone/>
              <a:defRPr/>
            </a:pPr>
            <a:r>
              <a:rPr lang="et-EE" sz="2763" dirty="0"/>
              <a:t>Lisaks vestlustele pidaja, töötajate ja lastevanematega</a:t>
            </a:r>
            <a:endParaRPr lang="et-EE" sz="2763" b="1" dirty="0"/>
          </a:p>
          <a:p>
            <a:pPr marL="457200" indent="-457200">
              <a:buFont typeface="Wingdings" panose="05000000000000000000" pitchFamily="2" charset="2"/>
              <a:buChar char="ü"/>
              <a:defRPr/>
            </a:pPr>
            <a:r>
              <a:rPr lang="et-EE" sz="2763" dirty="0"/>
              <a:t>v</a:t>
            </a:r>
            <a:r>
              <a:rPr lang="et-EE" sz="2763" dirty="0" smtClean="0"/>
              <a:t>estlused </a:t>
            </a:r>
            <a:r>
              <a:rPr lang="et-EE" sz="2763" dirty="0"/>
              <a:t>õpilastega (nõusolekuleht)</a:t>
            </a:r>
          </a:p>
          <a:p>
            <a:pPr marL="457200" indent="-457200">
              <a:buFont typeface="Wingdings" panose="05000000000000000000" pitchFamily="2" charset="2"/>
              <a:buChar char="ü"/>
              <a:defRPr/>
            </a:pPr>
            <a:r>
              <a:rPr lang="et-EE" sz="2763" dirty="0"/>
              <a:t>v</a:t>
            </a:r>
            <a:r>
              <a:rPr lang="et-EE" sz="2763" dirty="0" smtClean="0"/>
              <a:t>estlused </a:t>
            </a:r>
            <a:r>
              <a:rPr lang="et-EE" sz="2763" dirty="0"/>
              <a:t>omavalitsus(t)e </a:t>
            </a:r>
            <a:r>
              <a:rPr lang="et-EE" sz="2763" dirty="0" smtClean="0"/>
              <a:t>esindaja(te)</a:t>
            </a:r>
            <a:r>
              <a:rPr lang="et-EE" sz="2763" dirty="0" err="1" smtClean="0"/>
              <a:t>ga</a:t>
            </a:r>
            <a:endParaRPr lang="et-EE" sz="2763" dirty="0" smtClean="0"/>
          </a:p>
          <a:p>
            <a:pPr marL="457200" indent="-457200">
              <a:buFont typeface="Wingdings" panose="05000000000000000000" pitchFamily="2" charset="2"/>
              <a:buChar char="ü"/>
              <a:defRPr/>
            </a:pPr>
            <a:endParaRPr lang="et-EE" sz="2763" dirty="0"/>
          </a:p>
          <a:p>
            <a:pPr marL="457200" indent="-457200">
              <a:buFont typeface="Wingdings" panose="05000000000000000000" pitchFamily="2" charset="2"/>
              <a:buChar char="ü"/>
              <a:defRPr/>
            </a:pPr>
            <a:r>
              <a:rPr lang="et-EE" sz="2763" dirty="0" smtClean="0"/>
              <a:t>Enne ja pärast: ekspertide mentorsüsteem, järelevalve vaatlejana</a:t>
            </a:r>
            <a:endParaRPr lang="et-EE" sz="2763" dirty="0"/>
          </a:p>
          <a:p>
            <a:pPr>
              <a:defRPr/>
            </a:pPr>
            <a:endParaRPr lang="et-EE" sz="2763" dirty="0">
              <a:latin typeface="Cambria" panose="02040503050406030204" pitchFamily="18" charset="0"/>
            </a:endParaRPr>
          </a:p>
          <a:p>
            <a:pPr marL="106570" indent="0">
              <a:buNone/>
              <a:defRPr/>
            </a:pPr>
            <a:endParaRPr lang="et-EE" sz="2763" b="1" dirty="0">
              <a:latin typeface="Cambria" panose="02040503050406030204" pitchFamily="18" charset="0"/>
            </a:endParaRPr>
          </a:p>
          <a:p>
            <a:pPr marL="106570" indent="0">
              <a:buNone/>
              <a:defRPr/>
            </a:pPr>
            <a:endParaRPr lang="et-EE" sz="2763" b="1" dirty="0">
              <a:latin typeface="Cambria" panose="02040503050406030204" pitchFamily="18" charset="0"/>
            </a:endParaRPr>
          </a:p>
          <a:p>
            <a:pPr marL="106570" indent="0">
              <a:buNone/>
              <a:defRPr/>
            </a:pPr>
            <a:r>
              <a:rPr lang="et-EE" sz="2763" b="1" dirty="0">
                <a:latin typeface="Cambria" panose="02040503050406030204" pitchFamily="18" charset="0"/>
              </a:rPr>
              <a:t>					</a:t>
            </a:r>
            <a:endParaRPr lang="et-EE" sz="1382" b="1" dirty="0">
              <a:latin typeface="Cambria" panose="02040503050406030204" pitchFamily="18" charset="0"/>
            </a:endParaRPr>
          </a:p>
          <a:p>
            <a:pPr marL="106570" indent="0">
              <a:buNone/>
              <a:defRPr/>
            </a:pPr>
            <a:endParaRPr lang="et-EE" sz="2763" b="1" dirty="0">
              <a:latin typeface="Cambria" panose="02040503050406030204" pitchFamily="18" charset="0"/>
            </a:endParaRPr>
          </a:p>
          <a:p>
            <a:pPr marL="106570" indent="0">
              <a:buNone/>
              <a:defRPr/>
            </a:pPr>
            <a:endParaRPr lang="et-EE" sz="1973" dirty="0">
              <a:latin typeface="Cambria" panose="02040503050406030204" pitchFamily="18" charset="0"/>
            </a:endParaRPr>
          </a:p>
          <a:p>
            <a:pPr marL="106570" indent="0">
              <a:buNone/>
              <a:defRPr/>
            </a:pPr>
            <a:endParaRPr lang="et-EE" sz="2368" dirty="0"/>
          </a:p>
          <a:p>
            <a:pPr marL="106570" indent="0">
              <a:buNone/>
              <a:defRPr/>
            </a:pPr>
            <a:endParaRPr lang="et-EE" sz="2368" dirty="0"/>
          </a:p>
          <a:p>
            <a:pPr marL="106570" indent="0">
              <a:buNone/>
              <a:defRPr/>
            </a:pPr>
            <a:endParaRPr lang="et-EE" sz="2368" dirty="0"/>
          </a:p>
          <a:p>
            <a:pPr marL="106570" indent="0">
              <a:spcAft>
                <a:spcPts val="0"/>
              </a:spcAft>
              <a:buNone/>
              <a:defRPr/>
            </a:pPr>
            <a:endParaRPr lang="et-EE" sz="2368" dirty="0">
              <a:latin typeface="Roboto Condensed" pitchFamily="18"/>
              <a:cs typeface="Times New Roman" pitchFamily="18"/>
            </a:endParaRPr>
          </a:p>
          <a:p>
            <a:pPr marL="106570" indent="0">
              <a:spcAft>
                <a:spcPts val="0"/>
              </a:spcAft>
              <a:buNone/>
              <a:defRPr/>
            </a:pPr>
            <a:endParaRPr lang="et-EE" sz="2368" dirty="0">
              <a:latin typeface="Roboto Condensed" pitchFamily="18"/>
              <a:cs typeface="Times New Roman" pitchFamily="18"/>
            </a:endParaRPr>
          </a:p>
          <a:p>
            <a:pPr marL="106570" indent="0">
              <a:spcAft>
                <a:spcPts val="0"/>
              </a:spcAft>
              <a:buNone/>
              <a:defRPr/>
            </a:pPr>
            <a:r>
              <a:rPr lang="et-EE" sz="2368" dirty="0">
                <a:latin typeface="Roboto Condensed" pitchFamily="18"/>
                <a:cs typeface="Times New Roman" pitchFamily="18"/>
              </a:rPr>
              <a:t>	</a:t>
            </a:r>
          </a:p>
        </p:txBody>
      </p:sp>
    </p:spTree>
    <p:extLst>
      <p:ext uri="{BB962C8B-B14F-4D97-AF65-F5344CB8AC3E}">
        <p14:creationId xmlns:p14="http://schemas.microsoft.com/office/powerpoint/2010/main" val="1947346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94892" y="45443"/>
            <a:ext cx="424978" cy="6749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tle 1"/>
          <p:cNvSpPr txBox="1">
            <a:spLocks noGrp="1"/>
          </p:cNvSpPr>
          <p:nvPr>
            <p:ph type="title" idx="4294967295"/>
          </p:nvPr>
        </p:nvSpPr>
        <p:spPr>
          <a:xfrm>
            <a:off x="0" y="363538"/>
            <a:ext cx="7073900" cy="1067343"/>
          </a:xfrm>
          <a:prstGeom prst="rect">
            <a:avLst/>
          </a:prstGeom>
        </p:spPr>
        <p:txBody>
          <a:bodyPr>
            <a:spAutoFit/>
          </a:bodyPr>
          <a:lstStyle/>
          <a:p>
            <a:pPr algn="ctr">
              <a:buNone/>
              <a:defRPr/>
            </a:pPr>
            <a:r>
              <a:rPr lang="et-EE" sz="3600" b="1" dirty="0">
                <a:latin typeface="Arial" panose="020B0604020202020204" pitchFamily="34" charset="0"/>
                <a:cs typeface="Arial" panose="020B0604020202020204" pitchFamily="34" charset="0"/>
              </a:rPr>
              <a:t>Mida oleme muutnud/muutmas järelevalves? (III)</a:t>
            </a:r>
          </a:p>
        </p:txBody>
      </p:sp>
      <p:sp>
        <p:nvSpPr>
          <p:cNvPr id="4" name="Text Placeholder 2"/>
          <p:cNvSpPr txBox="1">
            <a:spLocks noGrp="1"/>
          </p:cNvSpPr>
          <p:nvPr>
            <p:ph type="body" idx="4294967295"/>
          </p:nvPr>
        </p:nvSpPr>
        <p:spPr>
          <a:xfrm>
            <a:off x="395504" y="1476053"/>
            <a:ext cx="7799388" cy="5143500"/>
          </a:xfrm>
          <a:prstGeom prst="rect">
            <a:avLst/>
          </a:prstGeom>
        </p:spPr>
        <p:txBody>
          <a:bodyPr/>
          <a:lstStyle/>
          <a:p>
            <a:pPr marL="0" indent="0">
              <a:buNone/>
              <a:defRPr/>
            </a:pPr>
            <a:r>
              <a:rPr lang="et-EE" sz="2763" b="1" dirty="0">
                <a:latin typeface="Cambria" panose="02040503050406030204" pitchFamily="18" charset="0"/>
              </a:rPr>
              <a:t>	</a:t>
            </a:r>
            <a:r>
              <a:rPr lang="et-EE" sz="2763" b="1" dirty="0">
                <a:solidFill>
                  <a:srgbClr val="0033CC"/>
                </a:solidFill>
              </a:rPr>
              <a:t>Peale </a:t>
            </a:r>
            <a:r>
              <a:rPr lang="et-EE" sz="2763" b="1" dirty="0" smtClean="0">
                <a:solidFill>
                  <a:srgbClr val="0033CC"/>
                </a:solidFill>
              </a:rPr>
              <a:t>järelevalvet</a:t>
            </a:r>
            <a:endParaRPr lang="et-EE" sz="2763" b="1" dirty="0">
              <a:solidFill>
                <a:srgbClr val="0033CC"/>
              </a:solidFill>
            </a:endParaRPr>
          </a:p>
          <a:p>
            <a:pPr>
              <a:defRPr/>
            </a:pPr>
            <a:r>
              <a:rPr lang="et-EE" sz="2400" dirty="0"/>
              <a:t>Järelevalvetulemuste tutvustamine õppeasutuses kohapeal, </a:t>
            </a:r>
            <a:r>
              <a:rPr lang="et-EE" sz="2400" dirty="0" smtClean="0"/>
              <a:t>kaasamine, nt </a:t>
            </a:r>
            <a:r>
              <a:rPr lang="et-EE" sz="2400" dirty="0"/>
              <a:t>pidaja, töötajate, lastevanemate, </a:t>
            </a:r>
            <a:r>
              <a:rPr lang="et-EE" sz="2400" dirty="0" smtClean="0"/>
              <a:t>hoolekogu (nõukogu), </a:t>
            </a:r>
            <a:r>
              <a:rPr lang="et-EE" sz="2400" dirty="0"/>
              <a:t>omavalitsuse esindajad</a:t>
            </a:r>
          </a:p>
          <a:p>
            <a:pPr>
              <a:defRPr/>
            </a:pPr>
            <a:r>
              <a:rPr lang="et-EE" sz="2400" dirty="0"/>
              <a:t>Järelevalveõiendid on kättesaadavad </a:t>
            </a:r>
            <a:r>
              <a:rPr lang="et-EE" sz="2400" dirty="0" err="1"/>
              <a:t>HTMi</a:t>
            </a:r>
            <a:r>
              <a:rPr lang="et-EE" sz="2400" dirty="0"/>
              <a:t> veebilehel</a:t>
            </a:r>
          </a:p>
          <a:p>
            <a:pPr>
              <a:defRPr/>
            </a:pPr>
            <a:r>
              <a:rPr lang="et-EE" sz="2400" dirty="0"/>
              <a:t>Ettekirjutuste täitmise kontroll</a:t>
            </a:r>
          </a:p>
          <a:p>
            <a:pPr>
              <a:defRPr/>
            </a:pPr>
            <a:r>
              <a:rPr lang="et-EE" sz="2400" dirty="0" smtClean="0"/>
              <a:t>Ettekirjutuste tähtaja pikendamine</a:t>
            </a:r>
          </a:p>
          <a:p>
            <a:pPr>
              <a:defRPr/>
            </a:pPr>
            <a:r>
              <a:rPr lang="et-EE" sz="2400" dirty="0" smtClean="0"/>
              <a:t>Teavitus järelevalvemenetluse lõpetamisest</a:t>
            </a:r>
          </a:p>
          <a:p>
            <a:pPr>
              <a:defRPr/>
            </a:pPr>
            <a:r>
              <a:rPr lang="et-EE" sz="2400" dirty="0" smtClean="0"/>
              <a:t>Tagasisideküsitlus</a:t>
            </a:r>
            <a:endParaRPr lang="et-EE" sz="2400" dirty="0"/>
          </a:p>
          <a:p>
            <a:pPr marL="614109" indent="-507539">
              <a:buFont typeface="Arial" panose="020B0604020202020204" pitchFamily="34" charset="0"/>
              <a:buAutoNum type="arabicPeriod"/>
              <a:defRPr/>
            </a:pPr>
            <a:endParaRPr lang="et-EE" sz="2763" b="1" dirty="0">
              <a:latin typeface="Cambria" panose="02040503050406030204" pitchFamily="18" charset="0"/>
            </a:endParaRPr>
          </a:p>
          <a:p>
            <a:pPr marL="106570" indent="0">
              <a:buNone/>
              <a:defRPr/>
            </a:pPr>
            <a:endParaRPr lang="et-EE" sz="2763" b="1" dirty="0">
              <a:latin typeface="Cambria" panose="02040503050406030204" pitchFamily="18" charset="0"/>
            </a:endParaRPr>
          </a:p>
          <a:p>
            <a:pPr marL="106570" indent="0">
              <a:buNone/>
              <a:defRPr/>
            </a:pPr>
            <a:r>
              <a:rPr lang="et-EE" sz="2763" b="1" dirty="0">
                <a:latin typeface="Cambria" panose="02040503050406030204" pitchFamily="18" charset="0"/>
              </a:rPr>
              <a:t>					</a:t>
            </a:r>
            <a:endParaRPr lang="et-EE" sz="1382" b="1" dirty="0">
              <a:latin typeface="Cambria" panose="02040503050406030204" pitchFamily="18" charset="0"/>
            </a:endParaRPr>
          </a:p>
          <a:p>
            <a:pPr marL="106570" indent="0">
              <a:buNone/>
              <a:defRPr/>
            </a:pPr>
            <a:endParaRPr lang="et-EE" sz="2763" b="1" dirty="0">
              <a:latin typeface="Cambria" panose="02040503050406030204" pitchFamily="18" charset="0"/>
            </a:endParaRPr>
          </a:p>
          <a:p>
            <a:pPr marL="106570" indent="0">
              <a:buNone/>
              <a:defRPr/>
            </a:pPr>
            <a:endParaRPr lang="et-EE" sz="1973" dirty="0">
              <a:latin typeface="Cambria" panose="02040503050406030204" pitchFamily="18" charset="0"/>
            </a:endParaRPr>
          </a:p>
          <a:p>
            <a:pPr marL="106570" indent="0">
              <a:buNone/>
              <a:defRPr/>
            </a:pPr>
            <a:endParaRPr lang="et-EE" sz="2368" dirty="0"/>
          </a:p>
          <a:p>
            <a:pPr marL="106570" indent="0">
              <a:buNone/>
              <a:defRPr/>
            </a:pPr>
            <a:endParaRPr lang="et-EE" sz="2368" dirty="0"/>
          </a:p>
          <a:p>
            <a:pPr marL="106570" indent="0">
              <a:buNone/>
              <a:defRPr/>
            </a:pPr>
            <a:endParaRPr lang="et-EE" sz="2368" dirty="0"/>
          </a:p>
          <a:p>
            <a:pPr marL="106570" indent="0">
              <a:spcAft>
                <a:spcPts val="0"/>
              </a:spcAft>
              <a:buNone/>
              <a:defRPr/>
            </a:pPr>
            <a:endParaRPr lang="et-EE" sz="2368" dirty="0">
              <a:latin typeface="Roboto Condensed" pitchFamily="18"/>
              <a:cs typeface="Times New Roman" pitchFamily="18"/>
            </a:endParaRPr>
          </a:p>
          <a:p>
            <a:pPr marL="106570" indent="0">
              <a:spcAft>
                <a:spcPts val="0"/>
              </a:spcAft>
              <a:buNone/>
              <a:defRPr/>
            </a:pPr>
            <a:endParaRPr lang="et-EE" sz="2368" dirty="0">
              <a:latin typeface="Roboto Condensed" pitchFamily="18"/>
              <a:cs typeface="Times New Roman" pitchFamily="18"/>
            </a:endParaRPr>
          </a:p>
          <a:p>
            <a:pPr marL="106570" indent="0">
              <a:spcAft>
                <a:spcPts val="0"/>
              </a:spcAft>
              <a:buNone/>
              <a:defRPr/>
            </a:pPr>
            <a:r>
              <a:rPr lang="et-EE" sz="2368" dirty="0">
                <a:latin typeface="Roboto Condensed" pitchFamily="18"/>
                <a:cs typeface="Times New Roman" pitchFamily="18"/>
              </a:rPr>
              <a:t>	</a:t>
            </a:r>
          </a:p>
        </p:txBody>
      </p:sp>
    </p:spTree>
    <p:extLst>
      <p:ext uri="{BB962C8B-B14F-4D97-AF65-F5344CB8AC3E}">
        <p14:creationId xmlns:p14="http://schemas.microsoft.com/office/powerpoint/2010/main" val="3174289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267174" y="1623436"/>
            <a:ext cx="7991777" cy="5057552"/>
          </a:xfrm>
        </p:spPr>
        <p:txBody>
          <a:bodyPr>
            <a:normAutofit fontScale="85000" lnSpcReduction="20000"/>
          </a:bodyPr>
          <a:lstStyle/>
          <a:p>
            <a:pPr eaLnBrk="1" hangingPunct="1">
              <a:buFont typeface="Arial" charset="0"/>
              <a:buChar char="•"/>
              <a:defRPr/>
            </a:pPr>
            <a:endParaRPr lang="et-EE" b="1" dirty="0" smtClean="0">
              <a:ea typeface="ＭＳ Ｐゴシック" pitchFamily="34" charset="-128"/>
            </a:endParaRPr>
          </a:p>
          <a:p>
            <a:pPr eaLnBrk="1" hangingPunct="1">
              <a:buFont typeface="Arial" charset="0"/>
              <a:buChar char="•"/>
              <a:defRPr/>
            </a:pPr>
            <a:endParaRPr lang="et-EE" b="1" dirty="0">
              <a:ea typeface="ＭＳ Ｐゴシック" pitchFamily="34" charset="-128"/>
            </a:endParaRPr>
          </a:p>
          <a:p>
            <a:pPr eaLnBrk="1" hangingPunct="1">
              <a:buFont typeface="Arial" charset="0"/>
              <a:buChar char="•"/>
              <a:defRPr/>
            </a:pPr>
            <a:endParaRPr lang="et-EE" b="1" dirty="0" smtClean="0">
              <a:ea typeface="ＭＳ Ｐゴシック" pitchFamily="34" charset="-128"/>
            </a:endParaRPr>
          </a:p>
          <a:p>
            <a:pPr marL="0" indent="0" hangingPunct="1">
              <a:buNone/>
              <a:defRPr/>
            </a:pPr>
            <a:endParaRPr lang="et-EE" b="1" dirty="0" smtClean="0">
              <a:ea typeface="ＭＳ Ｐゴシック" pitchFamily="34" charset="-128"/>
            </a:endParaRPr>
          </a:p>
          <a:p>
            <a:pPr marL="0" indent="0" hangingPunct="1">
              <a:buNone/>
              <a:defRPr/>
            </a:pPr>
            <a:endParaRPr lang="et-EE" b="1" dirty="0" smtClean="0">
              <a:ea typeface="ＭＳ Ｐゴシック" pitchFamily="34" charset="-128"/>
            </a:endParaRPr>
          </a:p>
          <a:p>
            <a:pPr marL="0" indent="0" algn="ctr" hangingPunct="1">
              <a:buNone/>
              <a:defRPr/>
            </a:pPr>
            <a:endParaRPr lang="et-EE" b="1" dirty="0">
              <a:ea typeface="ＭＳ Ｐゴシック" pitchFamily="34" charset="-128"/>
            </a:endParaRPr>
          </a:p>
          <a:p>
            <a:pPr marL="0" indent="0" algn="ctr" hangingPunct="1">
              <a:buNone/>
              <a:defRPr/>
            </a:pPr>
            <a:endParaRPr lang="et-EE" sz="2763" b="1" dirty="0">
              <a:latin typeface="Cambria" panose="02040503050406030204" pitchFamily="18" charset="0"/>
              <a:ea typeface="ＭＳ Ｐゴシック" pitchFamily="34" charset="-128"/>
            </a:endParaRPr>
          </a:p>
          <a:p>
            <a:pPr marL="0" indent="0" algn="ctr" hangingPunct="1">
              <a:buNone/>
              <a:defRPr/>
            </a:pPr>
            <a:endParaRPr lang="et-EE" sz="2763" b="1" dirty="0">
              <a:latin typeface="Cambria" panose="02040503050406030204" pitchFamily="18" charset="0"/>
              <a:ea typeface="Roboto Condensed" panose="02000000000000000000" pitchFamily="2" charset="0"/>
            </a:endParaRPr>
          </a:p>
          <a:p>
            <a:pPr marL="0" indent="0" algn="ctr" hangingPunct="1">
              <a:buNone/>
              <a:defRPr/>
            </a:pPr>
            <a:endParaRPr lang="et-EE" sz="2763" b="1" dirty="0">
              <a:latin typeface="Cambria" panose="02040503050406030204" pitchFamily="18" charset="0"/>
              <a:ea typeface="Roboto Condensed" panose="02000000000000000000" pitchFamily="2" charset="0"/>
            </a:endParaRPr>
          </a:p>
          <a:p>
            <a:pPr marL="0" indent="0" algn="ctr" hangingPunct="1">
              <a:buNone/>
              <a:defRPr/>
            </a:pPr>
            <a:r>
              <a:rPr lang="et-EE" sz="2763" b="1" dirty="0" smtClean="0">
                <a:ea typeface="Roboto Condensed" panose="02000000000000000000" pitchFamily="2" charset="0"/>
              </a:rPr>
              <a:t>                  HTM                  pidaja</a:t>
            </a:r>
            <a:endParaRPr lang="et-EE" sz="2763" b="1" dirty="0">
              <a:ea typeface="Roboto Condensed" panose="02000000000000000000" pitchFamily="2" charset="0"/>
            </a:endParaRPr>
          </a:p>
          <a:p>
            <a:pPr marL="108000" indent="0" eaLnBrk="1" hangingPunct="1">
              <a:buNone/>
              <a:defRPr/>
            </a:pPr>
            <a:endParaRPr lang="et-EE" sz="2800" dirty="0" smtClean="0">
              <a:latin typeface="Cambria" panose="02040503050406030204" pitchFamily="18" charset="0"/>
              <a:ea typeface="Roboto Condensed" panose="02000000000000000000" pitchFamily="2" charset="0"/>
            </a:endParaRPr>
          </a:p>
          <a:p>
            <a:pPr marL="108000" indent="0" eaLnBrk="1" hangingPunct="1">
              <a:buNone/>
              <a:defRPr/>
            </a:pPr>
            <a:r>
              <a:rPr lang="et-EE" sz="2800" dirty="0" smtClean="0">
                <a:ea typeface="Roboto Condensed" panose="02000000000000000000" pitchFamily="2" charset="0"/>
              </a:rPr>
              <a:t>Päästeamet</a:t>
            </a:r>
            <a:r>
              <a:rPr lang="et-EE" sz="2800" dirty="0">
                <a:ea typeface="Roboto Condensed" panose="02000000000000000000" pitchFamily="2" charset="0"/>
              </a:rPr>
              <a:t>, Terviseamet, Keeleinspektsioon, Tööinspektsioon </a:t>
            </a:r>
            <a:r>
              <a:rPr lang="et-EE" sz="2800" dirty="0" smtClean="0">
                <a:ea typeface="Roboto Condensed" panose="02000000000000000000" pitchFamily="2" charset="0"/>
              </a:rPr>
              <a:t>…</a:t>
            </a:r>
            <a:endParaRPr lang="et-EE" sz="2763" b="1" dirty="0">
              <a:ea typeface="Roboto Condensed" panose="02000000000000000000" pitchFamily="2" charset="0"/>
            </a:endParaRPr>
          </a:p>
          <a:p>
            <a:pPr marL="0" indent="0" hangingPunct="1">
              <a:buNone/>
              <a:defRPr/>
            </a:pPr>
            <a:endParaRPr lang="et-EE" sz="2763" b="1" dirty="0">
              <a:ea typeface="ＭＳ Ｐゴシック" pitchFamily="34" charset="-128"/>
            </a:endParaRPr>
          </a:p>
          <a:p>
            <a:pPr eaLnBrk="1" hangingPunct="1">
              <a:buFont typeface="Arial" charset="0"/>
              <a:buChar char="•"/>
              <a:defRPr/>
            </a:pPr>
            <a:endParaRPr lang="et-EE" b="1" dirty="0" smtClean="0">
              <a:ea typeface="ＭＳ Ｐゴシック" pitchFamily="34" charset="-128"/>
            </a:endParaRPr>
          </a:p>
          <a:p>
            <a:pPr eaLnBrk="1" hangingPunct="1">
              <a:buFont typeface="Arial" charset="0"/>
              <a:buNone/>
              <a:defRPr/>
            </a:pPr>
            <a:endParaRPr lang="et-EE" dirty="0" smtClean="0">
              <a:ea typeface="ＭＳ Ｐゴシック" pitchFamily="34" charset="-128"/>
            </a:endParaRPr>
          </a:p>
          <a:p>
            <a:pPr eaLnBrk="1" hangingPunct="1">
              <a:buFont typeface="Arial" charset="0"/>
              <a:buChar char="•"/>
              <a:defRPr/>
            </a:pPr>
            <a:endParaRPr lang="en-US" dirty="0" smtClean="0">
              <a:ea typeface="ＭＳ Ｐゴシック" pitchFamily="34" charset="-128"/>
            </a:endParaRPr>
          </a:p>
        </p:txBody>
      </p:sp>
      <p:sp>
        <p:nvSpPr>
          <p:cNvPr id="2" name="Ristkülik 1"/>
          <p:cNvSpPr/>
          <p:nvPr/>
        </p:nvSpPr>
        <p:spPr>
          <a:xfrm>
            <a:off x="1145255" y="2167209"/>
            <a:ext cx="2817042" cy="1609292"/>
          </a:xfrm>
          <a:prstGeom prst="rect">
            <a:avLst/>
          </a:prstGeom>
          <a:solidFill>
            <a:srgbClr val="3366FF"/>
          </a:solidFill>
        </p:spPr>
        <p:style>
          <a:lnRef idx="1">
            <a:schemeClr val="accent1"/>
          </a:lnRef>
          <a:fillRef idx="3">
            <a:schemeClr val="accent1"/>
          </a:fillRef>
          <a:effectRef idx="2">
            <a:schemeClr val="accent1"/>
          </a:effectRef>
          <a:fontRef idx="minor">
            <a:schemeClr val="lt1"/>
          </a:fontRef>
        </p:style>
        <p:txBody>
          <a:bodyPr anchor="ctr"/>
          <a:lstStyle/>
          <a:p>
            <a:pPr algn="ctr" defTabSz="444018">
              <a:defRPr/>
            </a:pPr>
            <a:r>
              <a:rPr lang="et-EE" sz="2331" b="1" dirty="0">
                <a:solidFill>
                  <a:prstClr val="white"/>
                </a:solidFill>
                <a:ea typeface="Roboto Condensed" panose="02000000000000000000" pitchFamily="2" charset="0"/>
              </a:rPr>
              <a:t>Riiklik ja</a:t>
            </a:r>
          </a:p>
          <a:p>
            <a:pPr algn="ctr" defTabSz="444018">
              <a:defRPr/>
            </a:pPr>
            <a:r>
              <a:rPr lang="et-EE" sz="2331" b="1" dirty="0">
                <a:solidFill>
                  <a:prstClr val="white"/>
                </a:solidFill>
                <a:ea typeface="Roboto Condensed" panose="02000000000000000000" pitchFamily="2" charset="0"/>
              </a:rPr>
              <a:t>haldusjärelevalve </a:t>
            </a:r>
            <a:endParaRPr lang="et-EE" sz="2331" dirty="0">
              <a:solidFill>
                <a:prstClr val="white"/>
              </a:solidFill>
              <a:ea typeface="Roboto Condensed" panose="02000000000000000000" pitchFamily="2" charset="0"/>
            </a:endParaRPr>
          </a:p>
        </p:txBody>
      </p:sp>
      <p:sp>
        <p:nvSpPr>
          <p:cNvPr id="7175" name="Ristkülik 2"/>
          <p:cNvSpPr>
            <a:spLocks noChangeArrowheads="1"/>
          </p:cNvSpPr>
          <p:nvPr/>
        </p:nvSpPr>
        <p:spPr bwMode="auto">
          <a:xfrm>
            <a:off x="5021618" y="1862538"/>
            <a:ext cx="1803699" cy="809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defTabSz="444018">
              <a:spcBef>
                <a:spcPct val="0"/>
              </a:spcBef>
              <a:buNone/>
              <a:defRPr/>
            </a:pPr>
            <a:r>
              <a:rPr lang="et-EE" altLang="et-EE" sz="2331" b="1" dirty="0">
                <a:solidFill>
                  <a:schemeClr val="bg1"/>
                </a:solidFill>
                <a:latin typeface="Roboto Condensed" panose="02000000000000000000" pitchFamily="2" charset="0"/>
                <a:ea typeface="Roboto Condensed" panose="02000000000000000000" pitchFamily="2" charset="0"/>
              </a:rPr>
              <a:t>Teenistuslik</a:t>
            </a:r>
            <a:r>
              <a:rPr lang="et-EE" altLang="et-EE" sz="2331" b="1" dirty="0">
                <a:solidFill>
                  <a:prstClr val="white"/>
                </a:solidFill>
                <a:latin typeface="Roboto Condensed" panose="02000000000000000000" pitchFamily="2" charset="0"/>
                <a:ea typeface="Roboto Condensed" panose="02000000000000000000" pitchFamily="2" charset="0"/>
              </a:rPr>
              <a:t> </a:t>
            </a:r>
          </a:p>
          <a:p>
            <a:pPr defTabSz="444018">
              <a:spcBef>
                <a:spcPct val="0"/>
              </a:spcBef>
              <a:buNone/>
              <a:defRPr/>
            </a:pPr>
            <a:r>
              <a:rPr lang="et-EE" altLang="et-EE" sz="2331" b="1" dirty="0">
                <a:solidFill>
                  <a:prstClr val="white"/>
                </a:solidFill>
                <a:latin typeface="Roboto Condensed" panose="02000000000000000000" pitchFamily="2" charset="0"/>
                <a:ea typeface="Roboto Condensed" panose="02000000000000000000" pitchFamily="2" charset="0"/>
              </a:rPr>
              <a:t>järelevalve </a:t>
            </a:r>
            <a:endParaRPr lang="et-EE" altLang="et-EE" sz="2331" dirty="0">
              <a:solidFill>
                <a:prstClr val="white"/>
              </a:solidFill>
              <a:latin typeface="Roboto Condensed" panose="02000000000000000000" pitchFamily="2" charset="0"/>
              <a:ea typeface="Roboto Condensed" panose="02000000000000000000" pitchFamily="2" charset="0"/>
            </a:endParaRPr>
          </a:p>
        </p:txBody>
      </p:sp>
      <p:sp>
        <p:nvSpPr>
          <p:cNvPr id="4" name="Allanool 3"/>
          <p:cNvSpPr/>
          <p:nvPr/>
        </p:nvSpPr>
        <p:spPr>
          <a:xfrm>
            <a:off x="3470647" y="3776501"/>
            <a:ext cx="470288" cy="949951"/>
          </a:xfrm>
          <a:prstGeom prst="downArrow">
            <a:avLst/>
          </a:prstGeom>
          <a:solidFill>
            <a:srgbClr val="3366FF"/>
          </a:solidFill>
        </p:spPr>
        <p:style>
          <a:lnRef idx="1">
            <a:schemeClr val="accent1"/>
          </a:lnRef>
          <a:fillRef idx="3">
            <a:schemeClr val="accent1"/>
          </a:fillRef>
          <a:effectRef idx="2">
            <a:schemeClr val="accent1"/>
          </a:effectRef>
          <a:fontRef idx="minor">
            <a:schemeClr val="lt1"/>
          </a:fontRef>
        </p:style>
        <p:txBody>
          <a:bodyPr anchor="ctr"/>
          <a:lstStyle/>
          <a:p>
            <a:pPr algn="ctr" defTabSz="444018">
              <a:defRPr/>
            </a:pPr>
            <a:endParaRPr lang="et-EE" sz="1749">
              <a:solidFill>
                <a:prstClr val="white"/>
              </a:solidFill>
            </a:endParaRPr>
          </a:p>
        </p:txBody>
      </p:sp>
      <p:sp>
        <p:nvSpPr>
          <p:cNvPr id="10" name="Title 1"/>
          <p:cNvSpPr txBox="1">
            <a:spLocks/>
          </p:cNvSpPr>
          <p:nvPr/>
        </p:nvSpPr>
        <p:spPr>
          <a:xfrm>
            <a:off x="267174" y="578228"/>
            <a:ext cx="8193329" cy="665591"/>
          </a:xfrm>
          <a:prstGeom prst="rect">
            <a:avLst/>
          </a:prstGeom>
        </p:spPr>
        <p:txBody>
          <a:bodyPr lIns="90225" tIns="45113" rIns="90225" bIns="45113" anchor="ctr">
            <a:normAutofit fontScale="97500"/>
          </a:bodyPr>
          <a:lstStyle>
            <a:lvl1pPr algn="l" defTabSz="675010" rtl="0" eaLnBrk="1" latinLnBrk="0" hangingPunct="1">
              <a:lnSpc>
                <a:spcPct val="90000"/>
              </a:lnSpc>
              <a:spcBef>
                <a:spcPct val="0"/>
              </a:spcBef>
              <a:buNone/>
              <a:defRPr sz="3248" kern="1200">
                <a:solidFill>
                  <a:schemeClr val="tx1"/>
                </a:solidFill>
                <a:latin typeface="+mj-lt"/>
                <a:ea typeface="+mj-ea"/>
                <a:cs typeface="+mj-cs"/>
              </a:defRPr>
            </a:lvl1pPr>
          </a:lstStyle>
          <a:p>
            <a:pPr algn="ctr">
              <a:defRPr/>
            </a:pPr>
            <a:r>
              <a:rPr lang="et-EE" altLang="et-EE" sz="3157" b="1" dirty="0">
                <a:ea typeface="Roboto Condensed" panose="02000000000000000000" pitchFamily="2" charset="0"/>
              </a:rPr>
              <a:t>Järelevalve korraldus</a:t>
            </a:r>
            <a:endParaRPr lang="en-US" altLang="et-EE" sz="3157" b="1" dirty="0">
              <a:ea typeface="Roboto Condensed" panose="02000000000000000000" pitchFamily="2" charset="0"/>
            </a:endParaRPr>
          </a:p>
        </p:txBody>
      </p:sp>
      <p:sp>
        <p:nvSpPr>
          <p:cNvPr id="11" name="Allanool 10"/>
          <p:cNvSpPr/>
          <p:nvPr/>
        </p:nvSpPr>
        <p:spPr>
          <a:xfrm>
            <a:off x="4677868" y="3642950"/>
            <a:ext cx="470289" cy="1577519"/>
          </a:xfrm>
          <a:prstGeom prst="downArrow">
            <a:avLst/>
          </a:prstGeom>
          <a:solidFill>
            <a:srgbClr val="3366FF"/>
          </a:solidFill>
        </p:spPr>
        <p:style>
          <a:lnRef idx="1">
            <a:schemeClr val="accent1"/>
          </a:lnRef>
          <a:fillRef idx="3">
            <a:schemeClr val="accent1"/>
          </a:fillRef>
          <a:effectRef idx="2">
            <a:schemeClr val="accent1"/>
          </a:effectRef>
          <a:fontRef idx="minor">
            <a:schemeClr val="lt1"/>
          </a:fontRef>
        </p:style>
        <p:txBody>
          <a:bodyPr anchor="ctr"/>
          <a:lstStyle/>
          <a:p>
            <a:pPr algn="ctr" defTabSz="444018">
              <a:defRPr/>
            </a:pPr>
            <a:endParaRPr lang="et-EE" sz="1749">
              <a:solidFill>
                <a:prstClr val="white"/>
              </a:solidFill>
            </a:endParaRPr>
          </a:p>
        </p:txBody>
      </p:sp>
      <p:sp>
        <p:nvSpPr>
          <p:cNvPr id="5" name="Ristkülik 4"/>
          <p:cNvSpPr/>
          <p:nvPr/>
        </p:nvSpPr>
        <p:spPr>
          <a:xfrm>
            <a:off x="4638825" y="2140648"/>
            <a:ext cx="2984222" cy="1532733"/>
          </a:xfrm>
          <a:prstGeom prst="rect">
            <a:avLst/>
          </a:prstGeom>
          <a:solidFill>
            <a:srgbClr val="3366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t-EE" sz="2368" b="1" dirty="0"/>
              <a:t>Teenistuslik järelevalve</a:t>
            </a:r>
          </a:p>
        </p:txBody>
      </p:sp>
      <p:sp>
        <p:nvSpPr>
          <p:cNvPr id="6" name="Ovaal 5"/>
          <p:cNvSpPr/>
          <p:nvPr/>
        </p:nvSpPr>
        <p:spPr>
          <a:xfrm>
            <a:off x="453696" y="1065703"/>
            <a:ext cx="2938500" cy="1245889"/>
          </a:xfrm>
          <a:prstGeom prst="ellipse">
            <a:avLst/>
          </a:prstGeom>
          <a:solidFill>
            <a:schemeClr val="accent4">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t-EE" sz="2400" dirty="0">
                <a:solidFill>
                  <a:schemeClr val="tx1"/>
                </a:solidFill>
              </a:rPr>
              <a:t>Õiguspärasus</a:t>
            </a:r>
          </a:p>
          <a:p>
            <a:pPr algn="ctr">
              <a:defRPr/>
            </a:pPr>
            <a:endParaRPr lang="et-EE" sz="1772" b="1" dirty="0">
              <a:ln w="22225">
                <a:solidFill>
                  <a:schemeClr val="accent2"/>
                </a:solidFill>
                <a:prstDash val="solid"/>
              </a:ln>
              <a:solidFill>
                <a:schemeClr val="accent2">
                  <a:lumMod val="40000"/>
                  <a:lumOff val="60000"/>
                </a:schemeClr>
              </a:solidFill>
              <a:latin typeface="Cambria" panose="02040503050406030204" pitchFamily="18" charset="0"/>
            </a:endParaRPr>
          </a:p>
        </p:txBody>
      </p:sp>
      <p:sp>
        <p:nvSpPr>
          <p:cNvPr id="12" name="Ovaal 11"/>
          <p:cNvSpPr/>
          <p:nvPr/>
        </p:nvSpPr>
        <p:spPr>
          <a:xfrm>
            <a:off x="5363866" y="1065703"/>
            <a:ext cx="3090874" cy="1168690"/>
          </a:xfrm>
          <a:prstGeom prst="ellipse">
            <a:avLst/>
          </a:prstGeom>
          <a:solidFill>
            <a:schemeClr val="accent4">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t-EE" sz="2400" dirty="0">
                <a:ln w="0"/>
                <a:solidFill>
                  <a:schemeClr val="tx1"/>
                </a:solidFill>
                <a:effectLst>
                  <a:outerShdw blurRad="38100" dist="19050" dir="2700000" algn="tl" rotWithShape="0">
                    <a:schemeClr val="dk1">
                      <a:alpha val="40000"/>
                    </a:schemeClr>
                  </a:outerShdw>
                </a:effectLst>
              </a:rPr>
              <a:t>Seaduslikkus</a:t>
            </a:r>
          </a:p>
          <a:p>
            <a:pPr algn="ctr">
              <a:defRPr/>
            </a:pPr>
            <a:r>
              <a:rPr lang="et-EE" sz="2400" dirty="0">
                <a:ln w="0"/>
                <a:solidFill>
                  <a:schemeClr val="tx1"/>
                </a:solidFill>
                <a:effectLst>
                  <a:outerShdw blurRad="38100" dist="19050" dir="2700000" algn="tl" rotWithShape="0">
                    <a:schemeClr val="dk1">
                      <a:alpha val="40000"/>
                    </a:schemeClr>
                  </a:outerShdw>
                </a:effectLst>
              </a:rPr>
              <a:t>Otstarbekus</a:t>
            </a:r>
          </a:p>
        </p:txBody>
      </p:sp>
      <p:sp>
        <p:nvSpPr>
          <p:cNvPr id="7" name="Ovaal 6"/>
          <p:cNvSpPr/>
          <p:nvPr/>
        </p:nvSpPr>
        <p:spPr>
          <a:xfrm>
            <a:off x="69496" y="3868182"/>
            <a:ext cx="3636295" cy="1270248"/>
          </a:xfrm>
          <a:prstGeom prst="ellipse">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t-EE" sz="2400" dirty="0">
                <a:ln w="0"/>
                <a:solidFill>
                  <a:schemeClr val="tx1"/>
                </a:solidFill>
                <a:effectLst>
                  <a:outerShdw blurRad="38100" dist="19050" dir="2700000" algn="tl" rotWithShape="0">
                    <a:schemeClr val="dk1">
                      <a:alpha val="40000"/>
                    </a:schemeClr>
                  </a:outerShdw>
                </a:effectLst>
              </a:rPr>
              <a:t>Õppe- ja kasvatustegevus</a:t>
            </a:r>
          </a:p>
          <a:p>
            <a:pPr algn="ctr">
              <a:defRPr/>
            </a:pPr>
            <a:endParaRPr lang="et-EE" sz="2400" dirty="0"/>
          </a:p>
        </p:txBody>
      </p:sp>
      <p:sp>
        <p:nvSpPr>
          <p:cNvPr id="14" name="Ovaal 13"/>
          <p:cNvSpPr/>
          <p:nvPr/>
        </p:nvSpPr>
        <p:spPr>
          <a:xfrm>
            <a:off x="4952420" y="3543701"/>
            <a:ext cx="3901813" cy="1438988"/>
          </a:xfrm>
          <a:prstGeom prst="ellipse">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anchor="ctr"/>
          <a:lstStyle/>
          <a:p>
            <a:pPr algn="ctr">
              <a:defRPr/>
            </a:pPr>
            <a:r>
              <a:rPr lang="et-EE" sz="2400" dirty="0"/>
              <a:t>Juhtimine</a:t>
            </a:r>
          </a:p>
          <a:p>
            <a:pPr algn="ctr">
              <a:defRPr/>
            </a:pPr>
            <a:r>
              <a:rPr lang="et-EE" sz="2400" dirty="0"/>
              <a:t>Personalitöö</a:t>
            </a:r>
          </a:p>
          <a:p>
            <a:pPr algn="ctr">
              <a:defRPr/>
            </a:pPr>
            <a:r>
              <a:rPr lang="et-EE" sz="2400" dirty="0"/>
              <a:t>Majandustegevus</a:t>
            </a:r>
          </a:p>
        </p:txBody>
      </p:sp>
    </p:spTree>
    <p:extLst>
      <p:ext uri="{BB962C8B-B14F-4D97-AF65-F5344CB8AC3E}">
        <p14:creationId xmlns:p14="http://schemas.microsoft.com/office/powerpoint/2010/main" val="38329350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428281" y="179909"/>
            <a:ext cx="8058783" cy="6617196"/>
          </a:xfrm>
          <a:prstGeom prst="rect">
            <a:avLst/>
          </a:prstGeom>
        </p:spPr>
        <p:txBody>
          <a:bodyPr wrap="square">
            <a:spAutoFit/>
          </a:bodyPr>
          <a:lstStyle/>
          <a:p>
            <a:pPr algn="ctr" defTabSz="902292">
              <a:defRPr sz="1800" b="0" i="0" u="none" strike="noStrike" kern="0" cap="none" spc="0" baseline="0">
                <a:solidFill>
                  <a:srgbClr val="000000"/>
                </a:solidFill>
                <a:uFillTx/>
              </a:defRPr>
            </a:pPr>
            <a:r>
              <a:rPr lang="et-EE" sz="4000" b="1" kern="0" dirty="0" smtClean="0">
                <a:ea typeface="Roboto Condensed" pitchFamily="2"/>
              </a:rPr>
              <a:t>Järelevalve tähelepanek  </a:t>
            </a:r>
          </a:p>
          <a:p>
            <a:pPr defTabSz="902292">
              <a:defRPr sz="1800" b="0" i="0" u="none" strike="noStrike" kern="0" cap="none" spc="0" baseline="0">
                <a:solidFill>
                  <a:srgbClr val="000000"/>
                </a:solidFill>
                <a:uFillTx/>
              </a:defRPr>
            </a:pPr>
            <a:r>
              <a:rPr lang="et-EE" sz="2400" kern="0" dirty="0" smtClean="0">
                <a:ea typeface="Roboto Condensed" pitchFamily="2"/>
              </a:rPr>
              <a:t>Haridus- ja teadusministri 29.08.2013. a  määrus nr </a:t>
            </a:r>
            <a:r>
              <a:rPr lang="et-EE" sz="2400" kern="0" dirty="0">
                <a:ea typeface="Roboto Condensed" pitchFamily="2"/>
              </a:rPr>
              <a:t>30</a:t>
            </a:r>
          </a:p>
          <a:p>
            <a:pPr defTabSz="902292">
              <a:defRPr sz="1800" b="0" i="0" u="none" strike="noStrike" kern="0" cap="none" spc="0" baseline="0">
                <a:solidFill>
                  <a:srgbClr val="000000"/>
                </a:solidFill>
                <a:uFillTx/>
              </a:defRPr>
            </a:pPr>
            <a:r>
              <a:rPr lang="et-EE" sz="2400" kern="0" dirty="0" smtClean="0">
                <a:ea typeface="Roboto Condensed" pitchFamily="2"/>
              </a:rPr>
              <a:t>„Direktori</a:t>
            </a:r>
            <a:r>
              <a:rPr lang="et-EE" sz="2400" kern="0" dirty="0">
                <a:ea typeface="Roboto Condensed" pitchFamily="2"/>
              </a:rPr>
              <a:t>, õppealajuhataja, õpetajate ja tugispetsialistide </a:t>
            </a:r>
            <a:r>
              <a:rPr lang="et-EE" sz="2400" kern="0" dirty="0" smtClean="0">
                <a:ea typeface="Roboto Condensed" pitchFamily="2"/>
              </a:rPr>
              <a:t>kvalifikatsiooninõuded“</a:t>
            </a:r>
          </a:p>
          <a:p>
            <a:pPr defTabSz="902292">
              <a:defRPr sz="1800" b="0" i="0" u="none" strike="noStrike" kern="0" cap="none" spc="0" baseline="0">
                <a:solidFill>
                  <a:srgbClr val="000000"/>
                </a:solidFill>
                <a:uFillTx/>
              </a:defRPr>
            </a:pPr>
            <a:r>
              <a:rPr lang="et-EE" sz="2400" kern="0" dirty="0">
                <a:ea typeface="Roboto Condensed" pitchFamily="2"/>
                <a:hlinkClick r:id="rId2"/>
              </a:rPr>
              <a:t>https://</a:t>
            </a:r>
            <a:r>
              <a:rPr lang="et-EE" sz="2400" kern="0" dirty="0" smtClean="0">
                <a:ea typeface="Roboto Condensed" pitchFamily="2"/>
                <a:hlinkClick r:id="rId2"/>
              </a:rPr>
              <a:t>www.riigiteataja.ee/akt/130082013005</a:t>
            </a:r>
            <a:endParaRPr lang="et-EE" sz="2400" kern="0" dirty="0" smtClean="0">
              <a:ea typeface="Roboto Condensed" pitchFamily="2"/>
            </a:endParaRPr>
          </a:p>
          <a:p>
            <a:pPr defTabSz="902292">
              <a:defRPr sz="1800" b="0" i="0" u="none" strike="noStrike" kern="0" cap="none" spc="0" baseline="0">
                <a:solidFill>
                  <a:srgbClr val="000000"/>
                </a:solidFill>
                <a:uFillTx/>
              </a:defRPr>
            </a:pPr>
            <a:endParaRPr lang="et-EE" sz="2400" kern="0" dirty="0">
              <a:ea typeface="Roboto Condensed" pitchFamily="2"/>
            </a:endParaRPr>
          </a:p>
          <a:p>
            <a:pPr defTabSz="902292">
              <a:defRPr sz="1800" b="0" i="0" u="none" strike="noStrike" kern="0" cap="none" spc="0" baseline="0">
                <a:solidFill>
                  <a:srgbClr val="000000"/>
                </a:solidFill>
                <a:uFillTx/>
              </a:defRPr>
            </a:pPr>
            <a:r>
              <a:rPr lang="et-EE" sz="2400" kern="0" dirty="0">
                <a:ea typeface="Roboto Condensed" pitchFamily="2"/>
              </a:rPr>
              <a:t>§ 3.  Õpetajate </a:t>
            </a:r>
            <a:r>
              <a:rPr lang="et-EE" sz="2400" kern="0" dirty="0" smtClean="0">
                <a:ea typeface="Roboto Condensed" pitchFamily="2"/>
              </a:rPr>
              <a:t>kvalifikatsiooninõuded</a:t>
            </a:r>
            <a:endParaRPr lang="et-EE" sz="2400" kern="0" dirty="0">
              <a:ea typeface="Roboto Condensed" pitchFamily="2"/>
            </a:endParaRPr>
          </a:p>
          <a:p>
            <a:pPr defTabSz="902292">
              <a:defRPr sz="1800" b="0" i="0" u="none" strike="noStrike" kern="0" cap="none" spc="0" baseline="0">
                <a:solidFill>
                  <a:srgbClr val="000000"/>
                </a:solidFill>
                <a:uFillTx/>
              </a:defRPr>
            </a:pPr>
            <a:r>
              <a:rPr lang="et-EE" sz="2400" kern="0" dirty="0">
                <a:ea typeface="Roboto Condensed" pitchFamily="2"/>
              </a:rPr>
              <a:t> (1) Põhikooli ja gümnaasiumi õpetaja kvalifikatsiooninõuded on magistrikraad või sellele vastav kvalifikatsioon ja </a:t>
            </a:r>
            <a:r>
              <a:rPr lang="et-EE" sz="2400" u="sng" kern="0" dirty="0">
                <a:ea typeface="Roboto Condensed" pitchFamily="2"/>
              </a:rPr>
              <a:t>õpetajakutse</a:t>
            </a:r>
            <a:r>
              <a:rPr lang="et-EE" sz="2400" u="sng" kern="0" dirty="0" smtClean="0">
                <a:ea typeface="Roboto Condensed" pitchFamily="2"/>
              </a:rPr>
              <a:t>.</a:t>
            </a:r>
            <a:endParaRPr lang="et-EE" sz="2400" kern="0" dirty="0" smtClean="0">
              <a:ea typeface="Roboto Condensed" pitchFamily="2"/>
            </a:endParaRPr>
          </a:p>
          <a:p>
            <a:pPr defTabSz="902292">
              <a:defRPr sz="1800" b="0" i="0" u="none" strike="noStrike" kern="0" cap="none" spc="0" baseline="0">
                <a:solidFill>
                  <a:srgbClr val="000000"/>
                </a:solidFill>
                <a:uFillTx/>
              </a:defRPr>
            </a:pPr>
            <a:r>
              <a:rPr lang="et-EE" sz="2400" kern="0" dirty="0">
                <a:ea typeface="Roboto Condensed" pitchFamily="2"/>
              </a:rPr>
              <a:t> (4) Käesoleva paragrahvi lõigetes 1 ja 3 ning § 2 lõikes 2 nimetatud õpetajakutse saadakse ülikoolis pärast õpetajakoolituse õppekava läbimist või kutset andva organi juures pärast õpetaja ametiks vajalike pedagoogiliste kompetentside tõendamist. Õpetajate pedagoogilised kompetentsid on kirjeldatud õpetaja kutsestandardis.</a:t>
            </a:r>
          </a:p>
        </p:txBody>
      </p:sp>
      <p:pic>
        <p:nvPicPr>
          <p:cNvPr id="11267"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274575" y="-40491"/>
            <a:ext cx="424978" cy="67480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8297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395313" y="179909"/>
            <a:ext cx="7200900" cy="1081087"/>
          </a:xfrm>
          <a:prstGeom prst="rect">
            <a:avLst/>
          </a:prstGeom>
        </p:spPr>
        <p:txBody>
          <a:bodyPr anchor="t"/>
          <a:lstStyle>
            <a:lvl1pPr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kern="1200">
                <a:solidFill>
                  <a:srgbClr val="000000"/>
                </a:solidFill>
                <a:latin typeface="+mj-lt"/>
                <a:ea typeface="+mj-ea"/>
                <a:cs typeface="+mj-cs"/>
              </a:defRPr>
            </a:lvl1pPr>
            <a:lvl2pPr marL="580318" indent="-22319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2pPr>
            <a:lvl3pPr marL="892797"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3pPr>
            <a:lvl4pPr marL="1249916"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4pPr>
            <a:lvl5pPr marL="1607035"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5pPr>
            <a:lvl6pPr marL="1964154"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6pPr>
            <a:lvl7pPr marL="2321273"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7pPr>
            <a:lvl8pPr marL="2678392"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8pPr>
            <a:lvl9pPr marL="3035511" indent="-178559" algn="l" defTabSz="350919" rtl="0" eaLnBrk="1" fontAlgn="base" hangingPunct="1">
              <a:lnSpc>
                <a:spcPct val="88000"/>
              </a:lnSpc>
              <a:spcBef>
                <a:spcPct val="0"/>
              </a:spcBef>
              <a:spcAft>
                <a:spcPct val="0"/>
              </a:spcAft>
              <a:buClr>
                <a:srgbClr val="000000"/>
              </a:buClr>
              <a:buSzPct val="100000"/>
              <a:buFont typeface="Times New Roman" panose="02020603050405020304" pitchFamily="18" charset="0"/>
              <a:defRPr sz="4452">
                <a:solidFill>
                  <a:srgbClr val="000000"/>
                </a:solidFill>
                <a:latin typeface="Roboto Condensed" panose="02000000000000000000" pitchFamily="2" charset="0"/>
                <a:ea typeface="Microsoft YaHei" panose="020B0503020204020204" pitchFamily="34" charset="-122"/>
              </a:defRPr>
            </a:lvl9pPr>
          </a:lstStyle>
          <a:p>
            <a:pPr algn="ctr"/>
            <a:r>
              <a:rPr lang="et-EE" sz="4000" b="1" dirty="0" err="1" smtClean="0">
                <a:latin typeface="Arial" panose="020B0604020202020204" pitchFamily="34" charset="0"/>
                <a:cs typeface="Arial" panose="020B0604020202020204" pitchFamily="34" charset="0"/>
              </a:rPr>
              <a:t>HTMi</a:t>
            </a:r>
            <a:r>
              <a:rPr lang="et-EE" sz="4000" b="1" dirty="0" smtClean="0">
                <a:latin typeface="Arial" panose="020B0604020202020204" pitchFamily="34" charset="0"/>
                <a:cs typeface="Arial" panose="020B0604020202020204" pitchFamily="34" charset="0"/>
              </a:rPr>
              <a:t> veebilehel</a:t>
            </a:r>
            <a:r>
              <a:rPr lang="et-EE" sz="3600" b="1" dirty="0" smtClean="0"/>
              <a:t/>
            </a:r>
            <a:br>
              <a:rPr lang="et-EE" sz="3600" b="1" dirty="0" smtClean="0"/>
            </a:br>
            <a:endParaRPr lang="et-EE" sz="3600" b="1" dirty="0"/>
          </a:p>
        </p:txBody>
      </p:sp>
      <p:sp>
        <p:nvSpPr>
          <p:cNvPr id="5" name="Ristkülik 4"/>
          <p:cNvSpPr/>
          <p:nvPr/>
        </p:nvSpPr>
        <p:spPr>
          <a:xfrm>
            <a:off x="323305" y="1226725"/>
            <a:ext cx="8352928" cy="5262979"/>
          </a:xfrm>
          <a:prstGeom prst="rect">
            <a:avLst/>
          </a:prstGeom>
        </p:spPr>
        <p:txBody>
          <a:bodyPr wrap="square">
            <a:spAutoFit/>
          </a:bodyPr>
          <a:lstStyle/>
          <a:p>
            <a:r>
              <a:rPr lang="et-EE" sz="2400" dirty="0">
                <a:latin typeface="Arial" panose="020B0604020202020204" pitchFamily="34" charset="0"/>
                <a:cs typeface="Arial" panose="020B0604020202020204" pitchFamily="34" charset="0"/>
                <a:hlinkClick r:id="rId2"/>
              </a:rPr>
              <a:t>https://</a:t>
            </a:r>
            <a:r>
              <a:rPr lang="et-EE" sz="2400" dirty="0" smtClean="0">
                <a:latin typeface="Arial" panose="020B0604020202020204" pitchFamily="34" charset="0"/>
                <a:cs typeface="Arial" panose="020B0604020202020204" pitchFamily="34" charset="0"/>
                <a:hlinkClick r:id="rId2"/>
              </a:rPr>
              <a:t>www.hm.ee/et/valishindamine</a:t>
            </a:r>
            <a:endParaRPr lang="et-EE" sz="2400" dirty="0" smtClean="0">
              <a:latin typeface="Arial" panose="020B0604020202020204" pitchFamily="34" charset="0"/>
              <a:cs typeface="Arial" panose="020B0604020202020204" pitchFamily="34" charset="0"/>
            </a:endParaRPr>
          </a:p>
          <a:p>
            <a:r>
              <a:rPr lang="et-EE" sz="2400" b="1" dirty="0" smtClean="0">
                <a:latin typeface="Arial" panose="020B0604020202020204" pitchFamily="34" charset="0"/>
                <a:cs typeface="Arial" panose="020B0604020202020204" pitchFamily="34" charset="0"/>
              </a:rPr>
              <a:t>Eksperdi käsiraamat 2017</a:t>
            </a:r>
            <a:endParaRPr lang="et-EE" sz="2400" b="1" dirty="0">
              <a:latin typeface="Arial" panose="020B0604020202020204" pitchFamily="34" charset="0"/>
              <a:cs typeface="Arial" panose="020B0604020202020204" pitchFamily="34" charset="0"/>
            </a:endParaRPr>
          </a:p>
          <a:p>
            <a:r>
              <a:rPr lang="et-EE" sz="2400" dirty="0" smtClean="0">
                <a:latin typeface="Arial" panose="020B0604020202020204" pitchFamily="34" charset="0"/>
                <a:cs typeface="Arial" panose="020B0604020202020204" pitchFamily="34" charset="0"/>
              </a:rPr>
              <a:t>Ülevaade haridussüsteemi </a:t>
            </a:r>
            <a:r>
              <a:rPr lang="et-EE" sz="2400" dirty="0" err="1" smtClean="0">
                <a:latin typeface="Arial" panose="020B0604020202020204" pitchFamily="34" charset="0"/>
                <a:cs typeface="Arial" panose="020B0604020202020204" pitchFamily="34" charset="0"/>
              </a:rPr>
              <a:t>välishindamisest</a:t>
            </a:r>
            <a:endParaRPr lang="et-EE" sz="2400" dirty="0" smtClean="0">
              <a:latin typeface="Arial" panose="020B0604020202020204" pitchFamily="34" charset="0"/>
              <a:cs typeface="Arial" panose="020B0604020202020204" pitchFamily="34" charset="0"/>
            </a:endParaRPr>
          </a:p>
          <a:p>
            <a:endParaRPr lang="et-EE" sz="2400" dirty="0" smtClean="0">
              <a:latin typeface="Arial" panose="020B0604020202020204" pitchFamily="34" charset="0"/>
              <a:cs typeface="Arial" panose="020B0604020202020204" pitchFamily="34" charset="0"/>
            </a:endParaRPr>
          </a:p>
          <a:p>
            <a:r>
              <a:rPr lang="et-EE" sz="2400" dirty="0">
                <a:latin typeface="Arial" panose="020B0604020202020204" pitchFamily="34" charset="0"/>
                <a:cs typeface="Arial" panose="020B0604020202020204" pitchFamily="34" charset="0"/>
                <a:hlinkClick r:id="rId3"/>
              </a:rPr>
              <a:t>https://</a:t>
            </a:r>
            <a:r>
              <a:rPr lang="et-EE" sz="2400" dirty="0" smtClean="0">
                <a:latin typeface="Arial" panose="020B0604020202020204" pitchFamily="34" charset="0"/>
                <a:cs typeface="Arial" panose="020B0604020202020204" pitchFamily="34" charset="0"/>
                <a:hlinkClick r:id="rId3"/>
              </a:rPr>
              <a:t>www.hm.ee/et/riikliku-jarelevalve-tulemused</a:t>
            </a:r>
            <a:endParaRPr lang="et-EE" sz="2400" dirty="0" smtClean="0">
              <a:latin typeface="Arial" panose="020B0604020202020204" pitchFamily="34" charset="0"/>
              <a:cs typeface="Arial" panose="020B0604020202020204" pitchFamily="34" charset="0"/>
            </a:endParaRPr>
          </a:p>
          <a:p>
            <a:endParaRPr lang="et-EE" sz="2400" dirty="0" smtClean="0">
              <a:latin typeface="Arial" panose="020B0604020202020204" pitchFamily="34" charset="0"/>
              <a:cs typeface="Arial" panose="020B0604020202020204" pitchFamily="34" charset="0"/>
            </a:endParaRPr>
          </a:p>
          <a:p>
            <a:r>
              <a:rPr lang="et-EE" sz="2400" dirty="0">
                <a:latin typeface="Arial" panose="020B0604020202020204" pitchFamily="34" charset="0"/>
                <a:cs typeface="Arial" panose="020B0604020202020204" pitchFamily="34" charset="0"/>
                <a:hlinkClick r:id="rId4"/>
              </a:rPr>
              <a:t>https://</a:t>
            </a:r>
            <a:r>
              <a:rPr lang="et-EE" sz="2400" dirty="0" smtClean="0">
                <a:latin typeface="Arial" panose="020B0604020202020204" pitchFamily="34" charset="0"/>
                <a:cs typeface="Arial" panose="020B0604020202020204" pitchFamily="34" charset="0"/>
                <a:hlinkClick r:id="rId4"/>
              </a:rPr>
              <a:t>www.hm.ee/et/tegevused/valishindamine/jarelevalve</a:t>
            </a:r>
            <a:endParaRPr lang="et-EE" sz="2400" dirty="0">
              <a:latin typeface="Arial" panose="020B0604020202020204" pitchFamily="34" charset="0"/>
              <a:cs typeface="Arial" panose="020B0604020202020204" pitchFamily="34" charset="0"/>
            </a:endParaRPr>
          </a:p>
          <a:p>
            <a:r>
              <a:rPr lang="et-EE" sz="2400" dirty="0">
                <a:latin typeface="Arial" panose="020B0604020202020204" pitchFamily="34" charset="0"/>
                <a:cs typeface="Arial" panose="020B0604020202020204" pitchFamily="34" charset="0"/>
              </a:rPr>
              <a:t>Haridus- ja Teadusministeeriumi poolt läbi viidud riikliku, teenistusliku ja haldusjärelevalve tulemused</a:t>
            </a:r>
          </a:p>
          <a:p>
            <a:endParaRPr lang="et-EE" sz="2400" dirty="0" smtClean="0">
              <a:latin typeface="Arial" panose="020B0604020202020204" pitchFamily="34" charset="0"/>
              <a:cs typeface="Arial" panose="020B0604020202020204" pitchFamily="34" charset="0"/>
            </a:endParaRPr>
          </a:p>
          <a:p>
            <a:r>
              <a:rPr lang="et-EE" sz="2400" dirty="0" smtClean="0">
                <a:latin typeface="Arial" panose="020B0604020202020204" pitchFamily="34" charset="0"/>
                <a:cs typeface="Arial" panose="020B0604020202020204" pitchFamily="34" charset="0"/>
              </a:rPr>
              <a:t>Tulemas</a:t>
            </a:r>
          </a:p>
          <a:p>
            <a:r>
              <a:rPr lang="et-EE" sz="2400" dirty="0" smtClean="0">
                <a:latin typeface="Arial" panose="020B0604020202020204" pitchFamily="34" charset="0"/>
                <a:cs typeface="Arial" panose="020B0604020202020204" pitchFamily="34" charset="0"/>
              </a:rPr>
              <a:t>Juhendmaterjal teenistusliku järelevalve läbiviimiseks</a:t>
            </a:r>
          </a:p>
          <a:p>
            <a:r>
              <a:rPr lang="et-EE" sz="2400" dirty="0" smtClean="0">
                <a:latin typeface="Arial" panose="020B0604020202020204" pitchFamily="34" charset="0"/>
                <a:cs typeface="Arial" panose="020B0604020202020204" pitchFamily="34" charset="0"/>
              </a:rPr>
              <a:t>Dokumentide vormistamise näidised</a:t>
            </a:r>
            <a:endParaRPr lang="et-EE" sz="2400" dirty="0" smtClean="0">
              <a:latin typeface="Arial" panose="020B0604020202020204" pitchFamily="34" charset="0"/>
              <a:cs typeface="Arial" panose="020B0604020202020204" pitchFamily="34" charset="0"/>
            </a:endParaRPr>
          </a:p>
          <a:p>
            <a:endParaRPr lang="et-E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5986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3"/>
          <a:srcRect/>
          <a:stretch>
            <a:fillRect/>
          </a:stretch>
        </p:blipFill>
        <p:spPr>
          <a:xfrm>
            <a:off x="8244184" y="0"/>
            <a:ext cx="431029" cy="6839995"/>
          </a:xfrm>
          <a:prstGeom prst="rect">
            <a:avLst/>
          </a:prstGeom>
          <a:noFill/>
          <a:ln>
            <a:noFill/>
          </a:ln>
        </p:spPr>
      </p:pic>
      <p:sp>
        <p:nvSpPr>
          <p:cNvPr id="3" name="Title 1"/>
          <p:cNvSpPr txBox="1">
            <a:spLocks noGrp="1"/>
          </p:cNvSpPr>
          <p:nvPr>
            <p:ph type="title" idx="4294967295"/>
          </p:nvPr>
        </p:nvSpPr>
        <p:spPr>
          <a:xfrm>
            <a:off x="0" y="712788"/>
            <a:ext cx="4722813" cy="403225"/>
          </a:xfrm>
          <a:prstGeom prst="rect">
            <a:avLst/>
          </a:prstGeom>
        </p:spPr>
        <p:txBody>
          <a:bodyPr wrap="square">
            <a:spAutoFit/>
          </a:bodyPr>
          <a:lstStyle/>
          <a:p>
            <a:pPr lvl="0" algn="ctr">
              <a:buNone/>
            </a:pPr>
            <a:r>
              <a:rPr lang="et-EE" sz="3200" b="1" dirty="0" smtClean="0"/>
              <a:t> </a:t>
            </a:r>
            <a:endParaRPr lang="et-EE" sz="3200" b="1" dirty="0"/>
          </a:p>
        </p:txBody>
      </p:sp>
      <p:sp>
        <p:nvSpPr>
          <p:cNvPr id="4" name="Text Placeholder 2"/>
          <p:cNvSpPr txBox="1">
            <a:spLocks noGrp="1"/>
          </p:cNvSpPr>
          <p:nvPr>
            <p:ph type="body" idx="4294967295"/>
          </p:nvPr>
        </p:nvSpPr>
        <p:spPr>
          <a:xfrm>
            <a:off x="323305" y="849313"/>
            <a:ext cx="8676233" cy="4514850"/>
          </a:xfrm>
          <a:prstGeom prst="rect">
            <a:avLst/>
          </a:prstGeom>
        </p:spPr>
        <p:txBody>
          <a:bodyPr/>
          <a:lstStyle/>
          <a:p>
            <a:pPr marL="108000" indent="0">
              <a:spcAft>
                <a:spcPts val="0"/>
              </a:spcAft>
              <a:buNone/>
            </a:pPr>
            <a:r>
              <a:rPr lang="et-EE" sz="2800" dirty="0" smtClean="0">
                <a:ea typeface="Calibri" panose="020F0502020204030204" pitchFamily="34" charset="0"/>
              </a:rPr>
              <a:t>Uuring </a:t>
            </a:r>
            <a:r>
              <a:rPr lang="et-EE" sz="2800" dirty="0">
                <a:ea typeface="Calibri" panose="020F0502020204030204" pitchFamily="34" charset="0"/>
              </a:rPr>
              <a:t>„</a:t>
            </a:r>
            <a:r>
              <a:rPr lang="et-EE" sz="2800" b="1" dirty="0">
                <a:solidFill>
                  <a:schemeClr val="tx1"/>
                </a:solidFill>
                <a:ea typeface="Calibri" panose="020F0502020204030204" pitchFamily="34" charset="0"/>
              </a:rPr>
              <a:t>Hariduse valdkonna korruptsiooniriskid ja </a:t>
            </a:r>
            <a:r>
              <a:rPr lang="et-EE" sz="2800" b="1" dirty="0" smtClean="0">
                <a:solidFill>
                  <a:schemeClr val="tx1"/>
                </a:solidFill>
                <a:ea typeface="Calibri" panose="020F0502020204030204" pitchFamily="34" charset="0"/>
              </a:rPr>
              <a:t>pettused</a:t>
            </a:r>
            <a:r>
              <a:rPr lang="et-EE" sz="2800" dirty="0" smtClean="0">
                <a:ea typeface="Calibri" panose="020F0502020204030204" pitchFamily="34" charset="0"/>
              </a:rPr>
              <a:t>“</a:t>
            </a:r>
          </a:p>
          <a:p>
            <a:pPr marL="108000" indent="0">
              <a:spcAft>
                <a:spcPts val="0"/>
              </a:spcAft>
              <a:buNone/>
            </a:pPr>
            <a:r>
              <a:rPr lang="et-EE" sz="2400" u="sng" dirty="0" smtClean="0">
                <a:solidFill>
                  <a:srgbClr val="0563C1"/>
                </a:solidFill>
                <a:ea typeface="Calibri" panose="020F0502020204030204" pitchFamily="34" charset="0"/>
                <a:hlinkClick r:id="rId4"/>
              </a:rPr>
              <a:t>http</a:t>
            </a:r>
            <a:r>
              <a:rPr lang="et-EE" sz="2400" u="sng" dirty="0">
                <a:solidFill>
                  <a:srgbClr val="0563C1"/>
                </a:solidFill>
                <a:ea typeface="Calibri" panose="020F0502020204030204" pitchFamily="34" charset="0"/>
                <a:hlinkClick r:id="rId4"/>
              </a:rPr>
              <a:t>://</a:t>
            </a:r>
            <a:r>
              <a:rPr lang="et-EE" sz="2400" u="sng" dirty="0" smtClean="0">
                <a:solidFill>
                  <a:srgbClr val="0563C1"/>
                </a:solidFill>
                <a:ea typeface="Calibri" panose="020F0502020204030204" pitchFamily="34" charset="0"/>
                <a:hlinkClick r:id="rId4"/>
              </a:rPr>
              <a:t>www.korruptsioon.ee/et/hariduse-valdkonna-korruptsiooniriskid-ja-pettused</a:t>
            </a:r>
            <a:endParaRPr lang="et-EE" sz="2400" u="sng" dirty="0">
              <a:solidFill>
                <a:srgbClr val="0563C1"/>
              </a:solidFill>
              <a:ea typeface="Calibri" panose="020F0502020204030204" pitchFamily="34" charset="0"/>
            </a:endParaRPr>
          </a:p>
          <a:p>
            <a:pPr marL="108000" indent="0">
              <a:spcAft>
                <a:spcPts val="0"/>
              </a:spcAft>
              <a:buNone/>
            </a:pPr>
            <a:r>
              <a:rPr lang="et-EE" sz="2800" b="1" dirty="0" smtClean="0">
                <a:solidFill>
                  <a:schemeClr val="tx1"/>
                </a:solidFill>
                <a:ea typeface="Calibri" panose="020F0502020204030204" pitchFamily="34" charset="0"/>
              </a:rPr>
              <a:t>Märgukiri omavalitsustele</a:t>
            </a:r>
          </a:p>
          <a:p>
            <a:pPr marL="108000" indent="0">
              <a:spcAft>
                <a:spcPts val="0"/>
              </a:spcAft>
              <a:buNone/>
            </a:pPr>
            <a:r>
              <a:rPr lang="et-EE" sz="2400" dirty="0">
                <a:solidFill>
                  <a:schemeClr val="tx1"/>
                </a:solidFill>
                <a:ea typeface="Calibri" panose="020F0502020204030204" pitchFamily="34" charset="0"/>
                <a:hlinkClick r:id="rId5"/>
              </a:rPr>
              <a:t>https://</a:t>
            </a:r>
            <a:r>
              <a:rPr lang="et-EE" sz="2400" dirty="0" smtClean="0">
                <a:solidFill>
                  <a:schemeClr val="tx1"/>
                </a:solidFill>
                <a:ea typeface="Calibri" panose="020F0502020204030204" pitchFamily="34" charset="0"/>
                <a:hlinkClick r:id="rId5"/>
              </a:rPr>
              <a:t>www.hm.ee/et/valishindamine</a:t>
            </a:r>
            <a:r>
              <a:rPr lang="et-EE" sz="2400" dirty="0" smtClean="0">
                <a:solidFill>
                  <a:schemeClr val="tx1"/>
                </a:solidFill>
                <a:ea typeface="Calibri" panose="020F0502020204030204" pitchFamily="34" charset="0"/>
              </a:rPr>
              <a:t> </a:t>
            </a:r>
            <a:endParaRPr lang="et-EE" sz="2400" dirty="0">
              <a:solidFill>
                <a:schemeClr val="tx1"/>
              </a:solidFill>
              <a:ea typeface="Calibri" panose="020F0502020204030204" pitchFamily="34" charset="0"/>
            </a:endParaRPr>
          </a:p>
          <a:p>
            <a:pPr marL="108000" indent="0">
              <a:buNone/>
            </a:pPr>
            <a:r>
              <a:rPr lang="et-EE" sz="2400" dirty="0">
                <a:hlinkClick r:id="rId6"/>
              </a:rPr>
              <a:t>Märgukiri korruptsiooni ennetamisest </a:t>
            </a:r>
            <a:r>
              <a:rPr lang="et-EE" sz="2400" dirty="0" smtClean="0">
                <a:hlinkClick r:id="rId6"/>
              </a:rPr>
              <a:t>õppeasutustes</a:t>
            </a:r>
            <a:endParaRPr lang="et-EE" sz="2400" dirty="0" smtClean="0"/>
          </a:p>
          <a:p>
            <a:pPr marL="108000" indent="0">
              <a:buNone/>
            </a:pPr>
            <a:r>
              <a:rPr lang="fi-FI" sz="2400" dirty="0" err="1">
                <a:hlinkClick r:id="rId7"/>
              </a:rPr>
              <a:t>Juhised</a:t>
            </a:r>
            <a:r>
              <a:rPr lang="fi-FI" sz="2400" dirty="0">
                <a:hlinkClick r:id="rId7"/>
              </a:rPr>
              <a:t> </a:t>
            </a:r>
            <a:r>
              <a:rPr lang="fi-FI" sz="2400" dirty="0" err="1">
                <a:hlinkClick r:id="rId7"/>
              </a:rPr>
              <a:t>korruptsiooni</a:t>
            </a:r>
            <a:r>
              <a:rPr lang="fi-FI" sz="2400" dirty="0">
                <a:hlinkClick r:id="rId7"/>
              </a:rPr>
              <a:t> </a:t>
            </a:r>
            <a:r>
              <a:rPr lang="fi-FI" sz="2400" dirty="0" err="1">
                <a:hlinkClick r:id="rId7"/>
              </a:rPr>
              <a:t>ennetamiseks</a:t>
            </a:r>
            <a:r>
              <a:rPr lang="fi-FI" sz="2400" dirty="0">
                <a:hlinkClick r:id="rId7"/>
              </a:rPr>
              <a:t> </a:t>
            </a:r>
            <a:r>
              <a:rPr lang="fi-FI" sz="2400" dirty="0" err="1">
                <a:hlinkClick r:id="rId7"/>
              </a:rPr>
              <a:t>Haridus</a:t>
            </a:r>
            <a:r>
              <a:rPr lang="fi-FI" sz="2400" dirty="0">
                <a:hlinkClick r:id="rId7"/>
              </a:rPr>
              <a:t>- ja </a:t>
            </a:r>
            <a:r>
              <a:rPr lang="fi-FI" sz="2400" dirty="0" err="1">
                <a:hlinkClick r:id="rId7"/>
              </a:rPr>
              <a:t>Teadusministeeriumi</a:t>
            </a:r>
            <a:r>
              <a:rPr lang="fi-FI" sz="2400" dirty="0">
                <a:hlinkClick r:id="rId7"/>
              </a:rPr>
              <a:t> </a:t>
            </a:r>
            <a:r>
              <a:rPr lang="fi-FI" sz="2400" dirty="0" err="1" smtClean="0">
                <a:hlinkClick r:id="rId7"/>
              </a:rPr>
              <a:t>allasutustes</a:t>
            </a:r>
            <a:endParaRPr lang="et-EE" sz="2400" dirty="0"/>
          </a:p>
          <a:p>
            <a:pPr marL="108000" indent="0">
              <a:buNone/>
            </a:pPr>
            <a:r>
              <a:rPr lang="et-EE" sz="2400" dirty="0" smtClean="0"/>
              <a:t>Vt </a:t>
            </a:r>
            <a:r>
              <a:rPr lang="et-EE" sz="2400" dirty="0" smtClean="0">
                <a:hlinkClick r:id="rId8"/>
              </a:rPr>
              <a:t>www.korruptsioon.ee</a:t>
            </a:r>
            <a:r>
              <a:rPr lang="et-EE" sz="2400" dirty="0" smtClean="0"/>
              <a:t> </a:t>
            </a:r>
          </a:p>
          <a:p>
            <a:pPr marL="108000" indent="0">
              <a:buNone/>
            </a:pPr>
            <a:r>
              <a:rPr lang="et-EE" sz="2400" b="1" dirty="0"/>
              <a:t>Korruptsioonivastane </a:t>
            </a:r>
            <a:r>
              <a:rPr lang="et-EE" sz="2400" b="1" dirty="0" smtClean="0"/>
              <a:t>seadus (KVS)</a:t>
            </a:r>
            <a:endParaRPr lang="et-EE" sz="2400" dirty="0" smtClean="0"/>
          </a:p>
          <a:p>
            <a:pPr marL="108000" indent="0">
              <a:buNone/>
            </a:pPr>
            <a:r>
              <a:rPr lang="et-EE" sz="2400" dirty="0">
                <a:hlinkClick r:id="rId9"/>
              </a:rPr>
              <a:t>https://</a:t>
            </a:r>
            <a:r>
              <a:rPr lang="et-EE" sz="2400" dirty="0" smtClean="0">
                <a:hlinkClick r:id="rId9"/>
              </a:rPr>
              <a:t>www.riigiteataja.ee/akt/129062012001</a:t>
            </a:r>
            <a:endParaRPr lang="et-EE" sz="2400" dirty="0" smtClean="0"/>
          </a:p>
          <a:p>
            <a:pPr marL="108000" indent="0">
              <a:buNone/>
            </a:pPr>
            <a:endParaRPr lang="et-EE" sz="2400" dirty="0" smtClean="0">
              <a:latin typeface="Cambria" panose="02040503050406030204" pitchFamily="18" charset="0"/>
            </a:endParaRPr>
          </a:p>
          <a:p>
            <a:pPr marL="108000" indent="0">
              <a:buNone/>
            </a:pPr>
            <a:endParaRPr lang="et-EE" sz="2400" dirty="0" smtClean="0"/>
          </a:p>
          <a:p>
            <a:pPr marL="108000" indent="0">
              <a:buNone/>
            </a:pPr>
            <a:endParaRPr lang="et-EE" sz="2400" dirty="0"/>
          </a:p>
          <a:p>
            <a:pPr marL="108000" lvl="0" indent="0">
              <a:spcAft>
                <a:spcPts val="0"/>
              </a:spcAft>
              <a:buNone/>
            </a:pPr>
            <a:endParaRPr lang="et-EE" sz="2400" dirty="0" smtClean="0">
              <a:latin typeface="Roboto Condensed" pitchFamily="18"/>
              <a:cs typeface="Times New Roman" pitchFamily="18"/>
            </a:endParaRPr>
          </a:p>
          <a:p>
            <a:pPr marL="108000" lvl="0" indent="0">
              <a:spcAft>
                <a:spcPts val="0"/>
              </a:spcAft>
              <a:buNone/>
            </a:pPr>
            <a:endParaRPr lang="et-EE" sz="2400" dirty="0">
              <a:latin typeface="Roboto Condensed" pitchFamily="18"/>
              <a:cs typeface="Times New Roman" pitchFamily="18"/>
            </a:endParaRPr>
          </a:p>
          <a:p>
            <a:pPr marL="108000" lvl="0" indent="0">
              <a:spcAft>
                <a:spcPts val="0"/>
              </a:spcAft>
              <a:buNone/>
            </a:pPr>
            <a:r>
              <a:rPr lang="et-EE" sz="2400" dirty="0">
                <a:latin typeface="Roboto Condensed" pitchFamily="18"/>
                <a:cs typeface="Times New Roman" pitchFamily="18"/>
              </a:rPr>
              <a:t>	</a:t>
            </a:r>
          </a:p>
        </p:txBody>
      </p:sp>
      <p:sp>
        <p:nvSpPr>
          <p:cNvPr id="5" name="Ristkülik 4"/>
          <p:cNvSpPr/>
          <p:nvPr/>
        </p:nvSpPr>
        <p:spPr>
          <a:xfrm>
            <a:off x="1576466" y="265033"/>
            <a:ext cx="5647700" cy="707886"/>
          </a:xfrm>
          <a:prstGeom prst="rect">
            <a:avLst/>
          </a:prstGeom>
        </p:spPr>
        <p:txBody>
          <a:bodyPr wrap="none">
            <a:spAutoFit/>
          </a:bodyPr>
          <a:lstStyle/>
          <a:p>
            <a:pPr marL="108000" indent="0">
              <a:buNone/>
            </a:pPr>
            <a:r>
              <a:rPr lang="et-EE" sz="4000" b="1" dirty="0" smtClean="0">
                <a:latin typeface="Arial" panose="020B0604020202020204" pitchFamily="34" charset="0"/>
                <a:cs typeface="Arial" panose="020B0604020202020204" pitchFamily="34" charset="0"/>
              </a:rPr>
              <a:t>Korruptsiooniennetus</a:t>
            </a:r>
            <a:endParaRPr lang="et-EE" sz="4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97190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3"/>
          <a:srcRect/>
          <a:stretch>
            <a:fillRect/>
          </a:stretch>
        </p:blipFill>
        <p:spPr>
          <a:xfrm>
            <a:off x="8244184" y="0"/>
            <a:ext cx="431029" cy="6839995"/>
          </a:xfrm>
          <a:prstGeom prst="rect">
            <a:avLst/>
          </a:prstGeom>
          <a:noFill/>
          <a:ln>
            <a:noFill/>
          </a:ln>
        </p:spPr>
      </p:pic>
      <p:sp>
        <p:nvSpPr>
          <p:cNvPr id="3" name="Title 1"/>
          <p:cNvSpPr txBox="1">
            <a:spLocks noGrp="1"/>
          </p:cNvSpPr>
          <p:nvPr>
            <p:ph type="title" idx="4294967295"/>
          </p:nvPr>
        </p:nvSpPr>
        <p:spPr>
          <a:xfrm>
            <a:off x="0" y="712788"/>
            <a:ext cx="4722813" cy="403225"/>
          </a:xfrm>
          <a:prstGeom prst="rect">
            <a:avLst/>
          </a:prstGeom>
        </p:spPr>
        <p:txBody>
          <a:bodyPr wrap="square">
            <a:spAutoFit/>
          </a:bodyPr>
          <a:lstStyle/>
          <a:p>
            <a:pPr lvl="0" algn="ctr">
              <a:buNone/>
            </a:pPr>
            <a:r>
              <a:rPr lang="et-EE" sz="3200" b="1" dirty="0" smtClean="0"/>
              <a:t> </a:t>
            </a:r>
            <a:endParaRPr lang="et-EE" sz="3200" b="1" dirty="0"/>
          </a:p>
        </p:txBody>
      </p:sp>
      <p:sp>
        <p:nvSpPr>
          <p:cNvPr id="4" name="Text Placeholder 2"/>
          <p:cNvSpPr txBox="1">
            <a:spLocks noGrp="1"/>
          </p:cNvSpPr>
          <p:nvPr>
            <p:ph type="body" idx="4294967295"/>
          </p:nvPr>
        </p:nvSpPr>
        <p:spPr>
          <a:xfrm>
            <a:off x="323305" y="1116013"/>
            <a:ext cx="8676233" cy="4514850"/>
          </a:xfrm>
          <a:prstGeom prst="rect">
            <a:avLst/>
          </a:prstGeom>
        </p:spPr>
        <p:txBody>
          <a:bodyPr/>
          <a:lstStyle/>
          <a:p>
            <a:pPr marL="108000" indent="0">
              <a:buNone/>
            </a:pPr>
            <a:r>
              <a:rPr lang="et-EE" sz="2400" dirty="0" smtClean="0"/>
              <a:t>Riigikontroll tuvastas asutustes </a:t>
            </a:r>
            <a:r>
              <a:rPr lang="et-EE" sz="2400" dirty="0"/>
              <a:t>huvide konfliktile ja toimingupiirangu rikkumisele viitavaid  juhtumeid, nt </a:t>
            </a:r>
          </a:p>
          <a:p>
            <a:pPr marL="108000" indent="0">
              <a:buNone/>
            </a:pPr>
            <a:r>
              <a:rPr lang="et-EE" sz="2400" dirty="0"/>
              <a:t>1) asutus on teinud tehinguid mittetulundusühingutega, mille liige on eraisikuna asutuse juht või töötaja; </a:t>
            </a:r>
          </a:p>
          <a:p>
            <a:pPr marL="108000" indent="0">
              <a:buNone/>
            </a:pPr>
            <a:r>
              <a:rPr lang="et-EE" sz="2400" dirty="0"/>
              <a:t>2) asutus on teinud tehinguid äriühingutega, mille juhatuse liige või omanik on asutuse töötaja; </a:t>
            </a:r>
          </a:p>
          <a:p>
            <a:pPr marL="108000" indent="0">
              <a:buNone/>
            </a:pPr>
            <a:r>
              <a:rPr lang="et-EE" sz="2400" dirty="0"/>
              <a:t>3) asutuse juhi otsealluvuses töötab temaga seotud isik või on asutuse struktuuriüksuses otsealluvuses seotud isikud, kuid asutuse juht ei olnud olukorrast teadlik ega töökorraldust muutnud selliselt, et vältida olukordi, kus juhil tuleb teha otsuseid endaga seotud alluvate üle.</a:t>
            </a:r>
          </a:p>
          <a:p>
            <a:pPr marL="108000" indent="0">
              <a:buNone/>
            </a:pPr>
            <a:endParaRPr lang="et-EE" sz="2400" dirty="0"/>
          </a:p>
          <a:p>
            <a:pPr marL="108000" lvl="0" indent="0">
              <a:spcAft>
                <a:spcPts val="0"/>
              </a:spcAft>
              <a:buNone/>
            </a:pPr>
            <a:endParaRPr lang="et-EE" sz="2400" dirty="0" smtClean="0">
              <a:latin typeface="Roboto Condensed" pitchFamily="18"/>
              <a:cs typeface="Times New Roman" pitchFamily="18"/>
            </a:endParaRPr>
          </a:p>
          <a:p>
            <a:pPr marL="108000" lvl="0" indent="0">
              <a:spcAft>
                <a:spcPts val="0"/>
              </a:spcAft>
              <a:buNone/>
            </a:pPr>
            <a:endParaRPr lang="et-EE" sz="2400" dirty="0">
              <a:latin typeface="Roboto Condensed" pitchFamily="18"/>
              <a:cs typeface="Times New Roman" pitchFamily="18"/>
            </a:endParaRPr>
          </a:p>
          <a:p>
            <a:pPr marL="108000" lvl="0" indent="0">
              <a:spcAft>
                <a:spcPts val="0"/>
              </a:spcAft>
              <a:buNone/>
            </a:pPr>
            <a:r>
              <a:rPr lang="et-EE" sz="2400" dirty="0">
                <a:latin typeface="Roboto Condensed" pitchFamily="18"/>
                <a:cs typeface="Times New Roman" pitchFamily="18"/>
              </a:rPr>
              <a:t>	</a:t>
            </a:r>
          </a:p>
        </p:txBody>
      </p:sp>
      <p:sp>
        <p:nvSpPr>
          <p:cNvPr id="6" name="Ristkülik 5"/>
          <p:cNvSpPr/>
          <p:nvPr/>
        </p:nvSpPr>
        <p:spPr>
          <a:xfrm>
            <a:off x="2650550" y="347301"/>
            <a:ext cx="2932213" cy="707886"/>
          </a:xfrm>
          <a:prstGeom prst="rect">
            <a:avLst/>
          </a:prstGeom>
        </p:spPr>
        <p:txBody>
          <a:bodyPr wrap="none">
            <a:spAutoFit/>
          </a:bodyPr>
          <a:lstStyle/>
          <a:p>
            <a:pPr algn="ctr"/>
            <a:r>
              <a:rPr lang="et-EE" sz="4000" b="1" dirty="0"/>
              <a:t>Riigikontroll</a:t>
            </a:r>
            <a:endParaRPr lang="et-EE" sz="4000" dirty="0"/>
          </a:p>
        </p:txBody>
      </p:sp>
    </p:spTree>
    <p:extLst>
      <p:ext uri="{BB962C8B-B14F-4D97-AF65-F5344CB8AC3E}">
        <p14:creationId xmlns:p14="http://schemas.microsoft.com/office/powerpoint/2010/main" val="14843105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stkülik 2"/>
          <p:cNvSpPr/>
          <p:nvPr/>
        </p:nvSpPr>
        <p:spPr>
          <a:xfrm>
            <a:off x="2627561" y="179909"/>
            <a:ext cx="2610010" cy="707886"/>
          </a:xfrm>
          <a:prstGeom prst="rect">
            <a:avLst/>
          </a:prstGeom>
        </p:spPr>
        <p:txBody>
          <a:bodyPr wrap="none">
            <a:spAutoFit/>
          </a:bodyPr>
          <a:lstStyle/>
          <a:p>
            <a:r>
              <a:rPr lang="et-EE" sz="4000" b="1" dirty="0" smtClean="0">
                <a:latin typeface="Arial" panose="020B0604020202020204" pitchFamily="34" charset="0"/>
                <a:cs typeface="Arial" panose="020B0604020202020204" pitchFamily="34" charset="0"/>
              </a:rPr>
              <a:t>Ametiisik </a:t>
            </a:r>
            <a:endParaRPr lang="et-EE" sz="4000" dirty="0">
              <a:latin typeface="Arial" panose="020B0604020202020204" pitchFamily="34" charset="0"/>
              <a:cs typeface="Arial" panose="020B0604020202020204" pitchFamily="34" charset="0"/>
            </a:endParaRPr>
          </a:p>
        </p:txBody>
      </p:sp>
      <p:sp>
        <p:nvSpPr>
          <p:cNvPr id="2" name="Ristkülik 1"/>
          <p:cNvSpPr/>
          <p:nvPr/>
        </p:nvSpPr>
        <p:spPr>
          <a:xfrm>
            <a:off x="467321" y="900450"/>
            <a:ext cx="7666823" cy="5262979"/>
          </a:xfrm>
          <a:prstGeom prst="rect">
            <a:avLst/>
          </a:prstGeom>
        </p:spPr>
        <p:txBody>
          <a:bodyPr wrap="square">
            <a:spAutoFit/>
          </a:bodyPr>
          <a:lstStyle/>
          <a:p>
            <a:pPr algn="just"/>
            <a:r>
              <a:rPr lang="et-EE" sz="2400" b="1" dirty="0">
                <a:latin typeface="Arial" panose="020B0604020202020204" pitchFamily="34" charset="0"/>
                <a:ea typeface="Calibri" panose="020F0502020204030204" pitchFamily="34" charset="0"/>
                <a:cs typeface="Arial" panose="020B0604020202020204" pitchFamily="34" charset="0"/>
              </a:rPr>
              <a:t>Ametiisik </a:t>
            </a:r>
            <a:r>
              <a:rPr lang="et-EE" sz="2400" dirty="0">
                <a:latin typeface="Arial" panose="020B0604020202020204" pitchFamily="34" charset="0"/>
                <a:ea typeface="Calibri" panose="020F0502020204030204" pitchFamily="34" charset="0"/>
                <a:cs typeface="Arial" panose="020B0604020202020204" pitchFamily="34" charset="0"/>
              </a:rPr>
              <a:t>on isik, kellel on avaliku ülesande täitmiseks </a:t>
            </a:r>
            <a:r>
              <a:rPr lang="et-EE" sz="2400" b="1" dirty="0">
                <a:latin typeface="Arial" panose="020B0604020202020204" pitchFamily="34" charset="0"/>
                <a:ea typeface="Calibri" panose="020F0502020204030204" pitchFamily="34" charset="0"/>
                <a:cs typeface="Arial" panose="020B0604020202020204" pitchFamily="34" charset="0"/>
              </a:rPr>
              <a:t>ametiseisund</a:t>
            </a:r>
            <a:r>
              <a:rPr lang="et-EE" sz="2400" dirty="0">
                <a:latin typeface="Arial" panose="020B0604020202020204" pitchFamily="34" charset="0"/>
                <a:ea typeface="Calibri" panose="020F0502020204030204" pitchFamily="34" charset="0"/>
                <a:cs typeface="Arial" panose="020B0604020202020204" pitchFamily="34" charset="0"/>
              </a:rPr>
              <a:t> sõltumata sellest, kas ta täidab talle pandud ülesandeid alaliselt või ajutiselt, tasu eest või tasuta, teenistuses olles või vabakutselisena või lepingu, nimetamise või valimise </a:t>
            </a:r>
            <a:r>
              <a:rPr lang="et-EE" sz="2400" dirty="0" smtClean="0">
                <a:latin typeface="Arial" panose="020B0604020202020204" pitchFamily="34" charset="0"/>
                <a:ea typeface="Calibri" panose="020F0502020204030204" pitchFamily="34" charset="0"/>
                <a:cs typeface="Arial" panose="020B0604020202020204" pitchFamily="34" charset="0"/>
              </a:rPr>
              <a:t>alusel.</a:t>
            </a:r>
          </a:p>
          <a:p>
            <a:pPr algn="just"/>
            <a:r>
              <a:rPr lang="et-EE" sz="2400" dirty="0" err="1" smtClean="0">
                <a:latin typeface="Arial" panose="020B0604020202020204" pitchFamily="34" charset="0"/>
                <a:ea typeface="Calibri" panose="020F0502020204030204" pitchFamily="34" charset="0"/>
                <a:cs typeface="Arial" panose="020B0604020202020204" pitchFamily="34" charset="0"/>
              </a:rPr>
              <a:t>KVSis</a:t>
            </a:r>
            <a:r>
              <a:rPr lang="et-EE" sz="2400" dirty="0" smtClean="0">
                <a:latin typeface="Arial" panose="020B0604020202020204" pitchFamily="34" charset="0"/>
                <a:ea typeface="Calibri" panose="020F0502020204030204" pitchFamily="34" charset="0"/>
                <a:cs typeface="Arial" panose="020B0604020202020204" pitchFamily="34" charset="0"/>
              </a:rPr>
              <a:t> </a:t>
            </a:r>
            <a:r>
              <a:rPr lang="et-EE" sz="2400" dirty="0">
                <a:latin typeface="Arial" panose="020B0604020202020204" pitchFamily="34" charset="0"/>
                <a:ea typeface="Calibri" panose="020F0502020204030204" pitchFamily="34" charset="0"/>
                <a:cs typeface="Arial" panose="020B0604020202020204" pitchFamily="34" charset="0"/>
              </a:rPr>
              <a:t>sätestatud reeglid ja keelud kohalduvad ametiisikutele. </a:t>
            </a:r>
            <a:r>
              <a:rPr lang="et-EE" sz="2400" dirty="0">
                <a:solidFill>
                  <a:srgbClr val="0033CC"/>
                </a:solidFill>
                <a:latin typeface="Arial" panose="020B0604020202020204" pitchFamily="34" charset="0"/>
                <a:ea typeface="Calibri" panose="020F0502020204030204" pitchFamily="34" charset="0"/>
                <a:cs typeface="Arial" panose="020B0604020202020204" pitchFamily="34" charset="0"/>
              </a:rPr>
              <a:t>Ametiisikuks määratlemine sõltub teenistuja töö </a:t>
            </a:r>
            <a:r>
              <a:rPr lang="et-EE" sz="2400" dirty="0" smtClean="0">
                <a:solidFill>
                  <a:srgbClr val="0033CC"/>
                </a:solidFill>
                <a:latin typeface="Arial" panose="020B0604020202020204" pitchFamily="34" charset="0"/>
                <a:ea typeface="Calibri" panose="020F0502020204030204" pitchFamily="34" charset="0"/>
                <a:cs typeface="Arial" panose="020B0604020202020204" pitchFamily="34" charset="0"/>
              </a:rPr>
              <a:t>sisust, mitte </a:t>
            </a:r>
            <a:r>
              <a:rPr lang="et-EE" sz="2400" dirty="0">
                <a:solidFill>
                  <a:srgbClr val="0033CC"/>
                </a:solidFill>
                <a:latin typeface="Arial" panose="020B0604020202020204" pitchFamily="34" charset="0"/>
                <a:ea typeface="Calibri" panose="020F0502020204030204" pitchFamily="34" charset="0"/>
                <a:cs typeface="Arial" panose="020B0604020202020204" pitchFamily="34" charset="0"/>
              </a:rPr>
              <a:t>ametikohast või </a:t>
            </a:r>
            <a:r>
              <a:rPr lang="et-EE" sz="2400" dirty="0" smtClean="0">
                <a:solidFill>
                  <a:srgbClr val="0033CC"/>
                </a:solidFill>
                <a:latin typeface="Arial" panose="020B0604020202020204" pitchFamily="34" charset="0"/>
                <a:ea typeface="Calibri" panose="020F0502020204030204" pitchFamily="34" charset="0"/>
                <a:cs typeface="Arial" panose="020B0604020202020204" pitchFamily="34" charset="0"/>
              </a:rPr>
              <a:t>ametinimetusest. </a:t>
            </a:r>
          </a:p>
          <a:p>
            <a:pPr algn="just"/>
            <a:r>
              <a:rPr lang="et-EE" sz="2400" b="1" dirty="0" smtClean="0">
                <a:latin typeface="Arial" panose="020B0604020202020204" pitchFamily="34" charset="0"/>
                <a:ea typeface="Calibri" panose="020F0502020204030204" pitchFamily="34" charset="0"/>
                <a:cs typeface="Arial" panose="020B0604020202020204" pitchFamily="34" charset="0"/>
              </a:rPr>
              <a:t>Näited </a:t>
            </a:r>
            <a:r>
              <a:rPr lang="et-EE" sz="2400" b="1" dirty="0">
                <a:latin typeface="Arial" panose="020B0604020202020204" pitchFamily="34" charset="0"/>
                <a:ea typeface="Calibri" panose="020F0502020204030204" pitchFamily="34" charset="0"/>
                <a:cs typeface="Arial" panose="020B0604020202020204" pitchFamily="34" charset="0"/>
              </a:rPr>
              <a:t>ametiisiku poolt tehtavatest otsustest</a:t>
            </a:r>
            <a:r>
              <a:rPr lang="et-EE" sz="2400" dirty="0">
                <a:latin typeface="Arial" panose="020B0604020202020204" pitchFamily="34" charset="0"/>
                <a:ea typeface="Calibri" panose="020F0502020204030204" pitchFamily="34" charset="0"/>
                <a:cs typeface="Arial" panose="020B0604020202020204" pitchFamily="34" charset="0"/>
              </a:rPr>
              <a:t>: allkirjastab lepingu (sh töölepingu); osaleb hanke võitja valikus; kinnitab käskkirja; kinnitab arve; määrab palga, preemiad, lisatasud; </a:t>
            </a:r>
            <a:r>
              <a:rPr lang="et-EE" sz="2400" dirty="0" smtClean="0">
                <a:latin typeface="Arial" panose="020B0604020202020204" pitchFamily="34" charset="0"/>
                <a:ea typeface="Calibri" panose="020F0502020204030204" pitchFamily="34" charset="0"/>
                <a:cs typeface="Arial" panose="020B0604020202020204" pitchFamily="34" charset="0"/>
              </a:rPr>
              <a:t>teeb </a:t>
            </a:r>
            <a:r>
              <a:rPr lang="et-EE" sz="2400" dirty="0">
                <a:latin typeface="Arial" panose="020B0604020202020204" pitchFamily="34" charset="0"/>
                <a:ea typeface="Calibri" panose="020F0502020204030204" pitchFamily="34" charset="0"/>
                <a:cs typeface="Arial" panose="020B0604020202020204" pitchFamily="34" charset="0"/>
              </a:rPr>
              <a:t>toetuse maksmise ettepaneku või osaleb otsuse tegemises. </a:t>
            </a:r>
            <a:endParaRPr lang="et-EE" sz="2400" dirty="0" smtClean="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50995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stkülik 2"/>
          <p:cNvSpPr/>
          <p:nvPr/>
        </p:nvSpPr>
        <p:spPr>
          <a:xfrm>
            <a:off x="2627561" y="179909"/>
            <a:ext cx="4913525" cy="646331"/>
          </a:xfrm>
          <a:prstGeom prst="rect">
            <a:avLst/>
          </a:prstGeom>
        </p:spPr>
        <p:txBody>
          <a:bodyPr wrap="none">
            <a:spAutoFit/>
          </a:bodyPr>
          <a:lstStyle/>
          <a:p>
            <a:r>
              <a:rPr lang="en" sz="3600" b="1" dirty="0">
                <a:latin typeface="Arial" panose="020B0604020202020204" pitchFamily="34" charset="0"/>
                <a:cs typeface="Arial" panose="020B0604020202020204" pitchFamily="34" charset="0"/>
              </a:rPr>
              <a:t>Seotud isik </a:t>
            </a:r>
            <a:r>
              <a:rPr lang="en" sz="3600" b="1" dirty="0" smtClean="0">
                <a:latin typeface="Arial" panose="020B0604020202020204" pitchFamily="34" charset="0"/>
                <a:cs typeface="Arial" panose="020B0604020202020204" pitchFamily="34" charset="0"/>
              </a:rPr>
              <a:t>(</a:t>
            </a:r>
            <a:r>
              <a:rPr lang="et-EE" sz="3600" b="1" dirty="0" err="1" smtClean="0">
                <a:latin typeface="Arial" panose="020B0604020202020204" pitchFamily="34" charset="0"/>
                <a:cs typeface="Arial" panose="020B0604020202020204" pitchFamily="34" charset="0"/>
              </a:rPr>
              <a:t>KVSi</a:t>
            </a:r>
            <a:r>
              <a:rPr lang="et-EE" sz="3600" b="1" dirty="0" smtClean="0">
                <a:latin typeface="Arial" panose="020B0604020202020204" pitchFamily="34" charset="0"/>
                <a:cs typeface="Arial" panose="020B0604020202020204" pitchFamily="34" charset="0"/>
              </a:rPr>
              <a:t> </a:t>
            </a:r>
            <a:r>
              <a:rPr lang="en" sz="3600" b="1" dirty="0" smtClean="0">
                <a:latin typeface="Arial" panose="020B0604020202020204" pitchFamily="34" charset="0"/>
                <a:cs typeface="Arial" panose="020B0604020202020204" pitchFamily="34" charset="0"/>
              </a:rPr>
              <a:t>§ </a:t>
            </a:r>
            <a:r>
              <a:rPr lang="en" sz="3600" b="1" dirty="0">
                <a:latin typeface="Arial" panose="020B0604020202020204" pitchFamily="34" charset="0"/>
                <a:cs typeface="Arial" panose="020B0604020202020204" pitchFamily="34" charset="0"/>
              </a:rPr>
              <a:t>7)</a:t>
            </a:r>
            <a:endParaRPr lang="et-EE" sz="3600" dirty="0">
              <a:latin typeface="Arial" panose="020B0604020202020204" pitchFamily="34" charset="0"/>
              <a:cs typeface="Arial" panose="020B0604020202020204" pitchFamily="34" charset="0"/>
            </a:endParaRPr>
          </a:p>
        </p:txBody>
      </p:sp>
      <p:sp>
        <p:nvSpPr>
          <p:cNvPr id="4" name="Ristkülik 3"/>
          <p:cNvSpPr/>
          <p:nvPr/>
        </p:nvSpPr>
        <p:spPr>
          <a:xfrm>
            <a:off x="310868" y="703129"/>
            <a:ext cx="8496944" cy="6079293"/>
          </a:xfrm>
          <a:prstGeom prst="rect">
            <a:avLst/>
          </a:prstGeom>
        </p:spPr>
        <p:txBody>
          <a:bodyPr wrap="square">
            <a:spAutoFit/>
          </a:bodyPr>
          <a:lstStyle/>
          <a:p>
            <a:pPr marL="457200" lvl="0" indent="-342900">
              <a:lnSpc>
                <a:spcPct val="115000"/>
              </a:lnSpc>
              <a:buClr>
                <a:srgbClr val="000000"/>
              </a:buClr>
              <a:buSzPct val="100000"/>
              <a:buFont typeface="Arial"/>
              <a:buChar char="●"/>
            </a:pPr>
            <a:r>
              <a:rPr lang="en" sz="2000" b="1" dirty="0">
                <a:latin typeface="Arial" panose="020B0604020202020204" pitchFamily="34" charset="0"/>
                <a:cs typeface="Arial" panose="020B0604020202020204" pitchFamily="34" charset="0"/>
              </a:rPr>
              <a:t>abikaasa, vanavanem, ametiisiku </a:t>
            </a:r>
            <a:r>
              <a:rPr lang="en" sz="2000" dirty="0">
                <a:latin typeface="Arial" panose="020B0604020202020204" pitchFamily="34" charset="0"/>
                <a:cs typeface="Arial" panose="020B0604020202020204" pitchFamily="34" charset="0"/>
              </a:rPr>
              <a:t>või </a:t>
            </a:r>
            <a:r>
              <a:rPr lang="en" sz="2000" b="1" dirty="0">
                <a:latin typeface="Arial" panose="020B0604020202020204" pitchFamily="34" charset="0"/>
                <a:cs typeface="Arial" panose="020B0604020202020204" pitchFamily="34" charset="0"/>
              </a:rPr>
              <a:t>tema abikaasa vanem </a:t>
            </a:r>
            <a:r>
              <a:rPr lang="en" sz="2000" dirty="0">
                <a:latin typeface="Arial" panose="020B0604020202020204" pitchFamily="34" charset="0"/>
                <a:cs typeface="Arial" panose="020B0604020202020204" pitchFamily="34" charset="0"/>
              </a:rPr>
              <a:t>ning </a:t>
            </a:r>
            <a:r>
              <a:rPr lang="en" sz="2000" b="1" dirty="0">
                <a:latin typeface="Arial" panose="020B0604020202020204" pitchFamily="34" charset="0"/>
                <a:cs typeface="Arial" panose="020B0604020202020204" pitchFamily="34" charset="0"/>
              </a:rPr>
              <a:t>ametiisiku vanema alaneja sugulane,</a:t>
            </a:r>
            <a:r>
              <a:rPr lang="en" sz="2000" dirty="0">
                <a:latin typeface="Arial" panose="020B0604020202020204" pitchFamily="34" charset="0"/>
                <a:cs typeface="Arial" panose="020B0604020202020204" pitchFamily="34" charset="0"/>
              </a:rPr>
              <a:t> sealhulgas </a:t>
            </a:r>
            <a:r>
              <a:rPr lang="en" sz="2000" b="1" dirty="0">
                <a:latin typeface="Arial" panose="020B0604020202020204" pitchFamily="34" charset="0"/>
                <a:cs typeface="Arial" panose="020B0604020202020204" pitchFamily="34" charset="0"/>
              </a:rPr>
              <a:t>ametiisiku laps </a:t>
            </a:r>
            <a:r>
              <a:rPr lang="en" sz="2000" dirty="0">
                <a:latin typeface="Arial" panose="020B0604020202020204" pitchFamily="34" charset="0"/>
                <a:cs typeface="Arial" panose="020B0604020202020204" pitchFamily="34" charset="0"/>
              </a:rPr>
              <a:t>ja</a:t>
            </a:r>
            <a:r>
              <a:rPr lang="en" sz="2000" b="1" dirty="0">
                <a:latin typeface="Arial" panose="020B0604020202020204" pitchFamily="34" charset="0"/>
                <a:cs typeface="Arial" panose="020B0604020202020204" pitchFamily="34" charset="0"/>
              </a:rPr>
              <a:t> lapselaps. Vanemaks </a:t>
            </a:r>
            <a:r>
              <a:rPr lang="en" sz="2000" dirty="0">
                <a:latin typeface="Arial" panose="020B0604020202020204" pitchFamily="34" charset="0"/>
                <a:cs typeface="Arial" panose="020B0604020202020204" pitchFamily="34" charset="0"/>
              </a:rPr>
              <a:t>loetakse ka </a:t>
            </a:r>
            <a:r>
              <a:rPr lang="en" sz="2000" b="1" dirty="0">
                <a:latin typeface="Arial" panose="020B0604020202020204" pitchFamily="34" charset="0"/>
                <a:cs typeface="Arial" panose="020B0604020202020204" pitchFamily="34" charset="0"/>
              </a:rPr>
              <a:t>lapsendaja, vanema abikaasa </a:t>
            </a:r>
            <a:r>
              <a:rPr lang="en" sz="2000" dirty="0">
                <a:latin typeface="Arial" panose="020B0604020202020204" pitchFamily="34" charset="0"/>
                <a:cs typeface="Arial" panose="020B0604020202020204" pitchFamily="34" charset="0"/>
              </a:rPr>
              <a:t>ja</a:t>
            </a:r>
            <a:r>
              <a:rPr lang="en" sz="2000" b="1" dirty="0">
                <a:latin typeface="Arial" panose="020B0604020202020204" pitchFamily="34" charset="0"/>
                <a:cs typeface="Arial" panose="020B0604020202020204" pitchFamily="34" charset="0"/>
              </a:rPr>
              <a:t> kasuvanem </a:t>
            </a:r>
            <a:r>
              <a:rPr lang="en" sz="2000" dirty="0">
                <a:latin typeface="Arial" panose="020B0604020202020204" pitchFamily="34" charset="0"/>
                <a:cs typeface="Arial" panose="020B0604020202020204" pitchFamily="34" charset="0"/>
              </a:rPr>
              <a:t>ning alanejaks sugulaseks ka </a:t>
            </a:r>
            <a:r>
              <a:rPr lang="en" sz="2000" b="1" dirty="0">
                <a:latin typeface="Arial" panose="020B0604020202020204" pitchFamily="34" charset="0"/>
                <a:cs typeface="Arial" panose="020B0604020202020204" pitchFamily="34" charset="0"/>
              </a:rPr>
              <a:t>lapsendatu </a:t>
            </a:r>
            <a:r>
              <a:rPr lang="en" sz="2000" dirty="0">
                <a:latin typeface="Arial" panose="020B0604020202020204" pitchFamily="34" charset="0"/>
                <a:cs typeface="Arial" panose="020B0604020202020204" pitchFamily="34" charset="0"/>
              </a:rPr>
              <a:t>ja</a:t>
            </a:r>
            <a:r>
              <a:rPr lang="en" sz="2000" b="1" dirty="0">
                <a:latin typeface="Arial" panose="020B0604020202020204" pitchFamily="34" charset="0"/>
                <a:cs typeface="Arial" panose="020B0604020202020204" pitchFamily="34" charset="0"/>
              </a:rPr>
              <a:t> abikaasa laps.</a:t>
            </a:r>
          </a:p>
          <a:p>
            <a:pPr marL="457200" lvl="0" indent="-342900">
              <a:lnSpc>
                <a:spcPct val="115000"/>
              </a:lnSpc>
              <a:buClr>
                <a:schemeClr val="dk1"/>
              </a:buClr>
              <a:buSzPct val="100000"/>
              <a:buFont typeface="Arial"/>
              <a:buChar char="●"/>
            </a:pPr>
            <a:r>
              <a:rPr lang="en" sz="2000" dirty="0">
                <a:solidFill>
                  <a:schemeClr val="dk1"/>
                </a:solidFill>
                <a:latin typeface="Arial" panose="020B0604020202020204" pitchFamily="34" charset="0"/>
                <a:cs typeface="Arial" panose="020B0604020202020204" pitchFamily="34" charset="0"/>
              </a:rPr>
              <a:t>juriidiline isik, milles vähemalt 1/10 osalusest või osaluse omandamise õigusest kuulub ametiisikule endale </a:t>
            </a:r>
            <a:r>
              <a:rPr lang="en" sz="2000" b="1" dirty="0">
                <a:solidFill>
                  <a:schemeClr val="dk1"/>
                </a:solidFill>
                <a:latin typeface="Arial" panose="020B0604020202020204" pitchFamily="34" charset="0"/>
                <a:cs typeface="Arial" panose="020B0604020202020204" pitchFamily="34" charset="0"/>
              </a:rPr>
              <a:t>või temaga seotud isikule</a:t>
            </a:r>
            <a:r>
              <a:rPr lang="en" sz="2000" dirty="0">
                <a:solidFill>
                  <a:schemeClr val="dk1"/>
                </a:solidFill>
                <a:latin typeface="Arial" panose="020B0604020202020204" pitchFamily="34" charset="0"/>
                <a:cs typeface="Arial" panose="020B0604020202020204" pitchFamily="34" charset="0"/>
              </a:rPr>
              <a:t>;</a:t>
            </a:r>
          </a:p>
          <a:p>
            <a:pPr marL="457200" lvl="0" indent="-342900">
              <a:lnSpc>
                <a:spcPct val="115000"/>
              </a:lnSpc>
              <a:buClr>
                <a:schemeClr val="dk1"/>
              </a:buClr>
              <a:buSzPct val="100000"/>
              <a:buFont typeface="Arial"/>
              <a:buChar char="●"/>
            </a:pPr>
            <a:r>
              <a:rPr lang="en" sz="2000" dirty="0">
                <a:solidFill>
                  <a:schemeClr val="dk1"/>
                </a:solidFill>
                <a:latin typeface="Arial" panose="020B0604020202020204" pitchFamily="34" charset="0"/>
                <a:cs typeface="Arial" panose="020B0604020202020204" pitchFamily="34" charset="0"/>
              </a:rPr>
              <a:t>juriidiline isik, mille juhtimis- või kontrollorgani liige tulumaksuseaduse tähenduses on väljaspool ametikohustusi ametiisik ise või lõike punktis 1 või 4 nimetatud isik;</a:t>
            </a:r>
          </a:p>
          <a:p>
            <a:pPr marL="457200" lvl="0" indent="-342900">
              <a:lnSpc>
                <a:spcPct val="115000"/>
              </a:lnSpc>
              <a:buClr>
                <a:schemeClr val="dk1"/>
              </a:buClr>
              <a:buSzPct val="100000"/>
              <a:buFont typeface="Arial"/>
              <a:buChar char="●"/>
            </a:pPr>
            <a:r>
              <a:rPr lang="en" sz="2000" dirty="0">
                <a:solidFill>
                  <a:schemeClr val="dk1"/>
                </a:solidFill>
                <a:latin typeface="Arial" panose="020B0604020202020204" pitchFamily="34" charset="0"/>
                <a:cs typeface="Arial" panose="020B0604020202020204" pitchFamily="34" charset="0"/>
              </a:rPr>
              <a:t>isik, keda seob ametiisikuga ühine majapidamine;</a:t>
            </a:r>
          </a:p>
          <a:p>
            <a:pPr marL="457200" lvl="0" indent="-342900">
              <a:lnSpc>
                <a:spcPct val="115000"/>
              </a:lnSpc>
              <a:buClr>
                <a:schemeClr val="dk1"/>
              </a:buClr>
              <a:buSzPct val="100000"/>
              <a:buFont typeface="Arial"/>
              <a:buChar char="●"/>
            </a:pPr>
            <a:r>
              <a:rPr lang="en" sz="2000" dirty="0">
                <a:solidFill>
                  <a:schemeClr val="dk1"/>
                </a:solidFill>
                <a:latin typeface="Arial" panose="020B0604020202020204" pitchFamily="34" charset="0"/>
                <a:cs typeface="Arial" panose="020B0604020202020204" pitchFamily="34" charset="0"/>
              </a:rPr>
              <a:t>isik, kelle seisund või tegevus ametiisikut väljaspool ametiseisundit oluliselt ja vahetult mõjutab või keda ametiisiku seisund või tegevus väljaspool ametiseisundit oluliselt ja vahetult mõjutab;</a:t>
            </a:r>
          </a:p>
          <a:p>
            <a:pPr marL="457200" lvl="0" indent="-342900">
              <a:lnSpc>
                <a:spcPct val="115000"/>
              </a:lnSpc>
              <a:buClr>
                <a:schemeClr val="dk1"/>
              </a:buClr>
              <a:buSzPct val="100000"/>
              <a:buFont typeface="Arial"/>
              <a:buChar char="●"/>
            </a:pPr>
            <a:r>
              <a:rPr lang="en" sz="2000" dirty="0">
                <a:solidFill>
                  <a:schemeClr val="dk1"/>
                </a:solidFill>
                <a:latin typeface="Arial" panose="020B0604020202020204" pitchFamily="34" charset="0"/>
                <a:cs typeface="Arial" panose="020B0604020202020204" pitchFamily="34" charset="0"/>
              </a:rPr>
              <a:t>isik, kes väljaspool ametiseisundit allub ametiisiku korraldustele või tegutseb ametiisiku huvides või arvel</a:t>
            </a:r>
            <a:r>
              <a:rPr lang="en" sz="2000" dirty="0" smtClean="0">
                <a:solidFill>
                  <a:schemeClr val="dk1"/>
                </a:solidFill>
                <a:latin typeface="Arial" panose="020B0604020202020204" pitchFamily="34" charset="0"/>
                <a:cs typeface="Arial" panose="020B0604020202020204" pitchFamily="34" charset="0"/>
              </a:rPr>
              <a:t>.</a:t>
            </a:r>
            <a:endParaRPr lang="en" sz="2000" dirty="0">
              <a:solidFill>
                <a:schemeClr val="dk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5529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stkülik 2"/>
          <p:cNvSpPr/>
          <p:nvPr/>
        </p:nvSpPr>
        <p:spPr>
          <a:xfrm>
            <a:off x="1403425" y="264111"/>
            <a:ext cx="6991016" cy="707886"/>
          </a:xfrm>
          <a:prstGeom prst="rect">
            <a:avLst/>
          </a:prstGeom>
        </p:spPr>
        <p:txBody>
          <a:bodyPr wrap="none">
            <a:spAutoFit/>
          </a:bodyPr>
          <a:lstStyle/>
          <a:p>
            <a:r>
              <a:rPr lang="et-EE" sz="4000" b="1" dirty="0" smtClean="0">
                <a:latin typeface="Arial" panose="020B0604020202020204" pitchFamily="34" charset="0"/>
                <a:cs typeface="Arial" panose="020B0604020202020204" pitchFamily="34" charset="0"/>
              </a:rPr>
              <a:t>Töösuhted seotud isikutega</a:t>
            </a:r>
            <a:endParaRPr lang="et-EE" sz="4000" b="1" dirty="0">
              <a:latin typeface="Arial" panose="020B0604020202020204" pitchFamily="34" charset="0"/>
              <a:cs typeface="Arial" panose="020B0604020202020204" pitchFamily="34" charset="0"/>
            </a:endParaRPr>
          </a:p>
        </p:txBody>
      </p:sp>
      <p:sp>
        <p:nvSpPr>
          <p:cNvPr id="2" name="Ristkülik 1"/>
          <p:cNvSpPr/>
          <p:nvPr/>
        </p:nvSpPr>
        <p:spPr>
          <a:xfrm>
            <a:off x="113521" y="971997"/>
            <a:ext cx="8280920" cy="6001643"/>
          </a:xfrm>
          <a:prstGeom prst="rect">
            <a:avLst/>
          </a:prstGeom>
        </p:spPr>
        <p:txBody>
          <a:bodyPr wrap="square">
            <a:spAutoFit/>
          </a:bodyPr>
          <a:lstStyle/>
          <a:p>
            <a:r>
              <a:rPr lang="en" sz="2400" b="1" dirty="0">
                <a:latin typeface="Arial" panose="020B0604020202020204" pitchFamily="34" charset="0"/>
                <a:cs typeface="Arial" panose="020B0604020202020204" pitchFamily="34" charset="0"/>
              </a:rPr>
              <a:t>Seotud isik (</a:t>
            </a:r>
            <a:r>
              <a:rPr lang="et-EE" sz="2400" b="1" dirty="0" err="1">
                <a:latin typeface="Arial" panose="020B0604020202020204" pitchFamily="34" charset="0"/>
                <a:cs typeface="Arial" panose="020B0604020202020204" pitchFamily="34" charset="0"/>
              </a:rPr>
              <a:t>KVSi</a:t>
            </a:r>
            <a:r>
              <a:rPr lang="et-EE" sz="2400" b="1" dirty="0">
                <a:latin typeface="Arial" panose="020B0604020202020204" pitchFamily="34" charset="0"/>
                <a:cs typeface="Arial" panose="020B0604020202020204" pitchFamily="34" charset="0"/>
              </a:rPr>
              <a:t> </a:t>
            </a:r>
            <a:r>
              <a:rPr lang="en" sz="2400" b="1" dirty="0">
                <a:latin typeface="Arial" panose="020B0604020202020204" pitchFamily="34" charset="0"/>
                <a:cs typeface="Arial" panose="020B0604020202020204" pitchFamily="34" charset="0"/>
              </a:rPr>
              <a:t>§ 7</a:t>
            </a:r>
            <a:r>
              <a:rPr lang="en" sz="2400" b="1" dirty="0" smtClean="0">
                <a:latin typeface="Arial" panose="020B0604020202020204" pitchFamily="34" charset="0"/>
                <a:cs typeface="Arial" panose="020B0604020202020204" pitchFamily="34" charset="0"/>
              </a:rPr>
              <a:t>)</a:t>
            </a:r>
            <a:endParaRPr lang="et-EE" sz="2400" dirty="0">
              <a:ea typeface="Calibri" panose="020F0502020204030204" pitchFamily="34" charset="0"/>
              <a:cs typeface="Times New Roman" panose="02020603050405020304" pitchFamily="18" charset="0"/>
            </a:endParaRPr>
          </a:p>
          <a:p>
            <a:r>
              <a:rPr lang="et-EE" sz="2400" b="1" dirty="0" smtClean="0">
                <a:ea typeface="Calibri" panose="020F0502020204030204" pitchFamily="34" charset="0"/>
                <a:cs typeface="Times New Roman" panose="02020603050405020304" pitchFamily="18" charset="0"/>
              </a:rPr>
              <a:t>Toimingud </a:t>
            </a:r>
            <a:r>
              <a:rPr lang="et-EE" sz="2400" dirty="0">
                <a:ea typeface="Calibri" panose="020F0502020204030204" pitchFamily="34" charset="0"/>
                <a:cs typeface="Times New Roman" panose="02020603050405020304" pitchFamily="18" charset="0"/>
              </a:rPr>
              <a:t>ja </a:t>
            </a:r>
            <a:r>
              <a:rPr lang="et-EE" sz="2400" b="1" dirty="0">
                <a:ea typeface="Calibri" panose="020F0502020204030204" pitchFamily="34" charset="0"/>
                <a:cs typeface="Times New Roman" panose="02020603050405020304" pitchFamily="18" charset="0"/>
              </a:rPr>
              <a:t>otsused</a:t>
            </a:r>
            <a:r>
              <a:rPr lang="et-EE" sz="2400" dirty="0">
                <a:ea typeface="Calibri" panose="020F0502020204030204" pitchFamily="34" charset="0"/>
                <a:cs typeface="Times New Roman" panose="02020603050405020304" pitchFamily="18" charset="0"/>
              </a:rPr>
              <a:t> seotud isikutega </a:t>
            </a:r>
            <a:r>
              <a:rPr lang="et-EE" sz="2400" b="1" dirty="0">
                <a:ea typeface="Calibri" panose="020F0502020204030204" pitchFamily="34" charset="0"/>
                <a:cs typeface="Times New Roman" panose="02020603050405020304" pitchFamily="18" charset="0"/>
              </a:rPr>
              <a:t>on keelatud</a:t>
            </a:r>
            <a:r>
              <a:rPr lang="et-EE" sz="2400" dirty="0">
                <a:ea typeface="Calibri" panose="020F0502020204030204" pitchFamily="34" charset="0"/>
                <a:cs typeface="Times New Roman" panose="02020603050405020304" pitchFamily="18" charset="0"/>
              </a:rPr>
              <a:t>, nt töölepingu sõlmimine, preemia maksmine. Seotud isikutega tehtavate toimingute puhul tuleb rakendada enne toimingu sooritamist teavitamiskohustust</a:t>
            </a:r>
            <a:r>
              <a:rPr lang="et-EE" sz="2400" dirty="0" smtClean="0">
                <a:ea typeface="Calibri" panose="020F0502020204030204" pitchFamily="34" charset="0"/>
                <a:cs typeface="Times New Roman" panose="02020603050405020304" pitchFamily="18" charset="0"/>
              </a:rPr>
              <a:t>.</a:t>
            </a:r>
            <a:endParaRPr lang="et-EE" sz="2400" dirty="0">
              <a:cs typeface="Times New Roman" panose="02020603050405020304" pitchFamily="18" charset="0"/>
            </a:endParaRPr>
          </a:p>
          <a:p>
            <a:r>
              <a:rPr lang="et-EE" sz="2400" dirty="0">
                <a:cs typeface="Times New Roman" panose="02020603050405020304" pitchFamily="18" charset="0"/>
              </a:rPr>
              <a:t>T</a:t>
            </a:r>
            <a:r>
              <a:rPr lang="et-EE" sz="2400" dirty="0" smtClean="0"/>
              <a:t>ööandjat  teavitatakse  </a:t>
            </a:r>
            <a:r>
              <a:rPr lang="et-EE" sz="2400" b="1" u="sng" dirty="0" smtClean="0"/>
              <a:t>enne</a:t>
            </a:r>
            <a:r>
              <a:rPr lang="et-EE" sz="2400" dirty="0" smtClean="0"/>
              <a:t> </a:t>
            </a:r>
            <a:r>
              <a:rPr lang="et-EE" sz="2400" dirty="0"/>
              <a:t>seotud isikuga töölepingu sõlmimist, teenuse ostmise lepingu sõlmimist või muudel taolistel juhtudel</a:t>
            </a:r>
            <a:r>
              <a:rPr lang="et-EE" dirty="0"/>
              <a:t>. </a:t>
            </a:r>
          </a:p>
          <a:p>
            <a:r>
              <a:rPr lang="et-EE" sz="2400" dirty="0"/>
              <a:t>A</a:t>
            </a:r>
            <a:r>
              <a:rPr lang="et-EE" sz="2400" dirty="0" smtClean="0"/>
              <a:t>metiisikul on keelatud </a:t>
            </a:r>
            <a:r>
              <a:rPr lang="et-EE" sz="2400" dirty="0"/>
              <a:t>anda oma alluvale ülesandeks teha toimingut või otsust tema asemel </a:t>
            </a:r>
            <a:r>
              <a:rPr lang="et-EE" sz="2400" b="1" dirty="0"/>
              <a:t>(</a:t>
            </a:r>
            <a:r>
              <a:rPr lang="et-EE" sz="2400" b="1" dirty="0">
                <a:solidFill>
                  <a:srgbClr val="4808FC"/>
                </a:solidFill>
              </a:rPr>
              <a:t>alla delegeerimine</a:t>
            </a:r>
            <a:r>
              <a:rPr lang="et-EE" sz="2400" dirty="0"/>
              <a:t>). </a:t>
            </a:r>
          </a:p>
          <a:p>
            <a:r>
              <a:rPr lang="et-EE" sz="2400" dirty="0"/>
              <a:t>Ametiisik peab nimetatud asjaolust viivitamata teavitama oma vahetut juhti või ametiisiku ametisse nimetamise õigusega isikut või organit, kes teeb toimingu või otsuse ise või annab selle ülesande teisele ametiisikule </a:t>
            </a:r>
            <a:r>
              <a:rPr lang="et-EE" sz="2400" dirty="0">
                <a:solidFill>
                  <a:srgbClr val="0033CC"/>
                </a:solidFill>
              </a:rPr>
              <a:t>(</a:t>
            </a:r>
            <a:r>
              <a:rPr lang="et-EE" sz="2400" b="1" dirty="0">
                <a:solidFill>
                  <a:srgbClr val="4808FC"/>
                </a:solidFill>
              </a:rPr>
              <a:t>üles delegeerimine</a:t>
            </a:r>
            <a:r>
              <a:rPr lang="et-EE" sz="2400" dirty="0">
                <a:solidFill>
                  <a:srgbClr val="4808FC"/>
                </a:solidFill>
              </a:rPr>
              <a:t>). </a:t>
            </a:r>
            <a:r>
              <a:rPr lang="et-EE" sz="2400" dirty="0"/>
              <a:t>(KVS § 11 lg 2)</a:t>
            </a:r>
          </a:p>
          <a:p>
            <a:endParaRPr lang="et-EE" sz="2400" dirty="0"/>
          </a:p>
        </p:txBody>
      </p:sp>
    </p:spTree>
    <p:extLst>
      <p:ext uri="{BB962C8B-B14F-4D97-AF65-F5344CB8AC3E}">
        <p14:creationId xmlns:p14="http://schemas.microsoft.com/office/powerpoint/2010/main" val="35420510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2"/>
          <p:cNvSpPr>
            <a:spLocks noChangeArrowheads="1"/>
          </p:cNvSpPr>
          <p:nvPr/>
        </p:nvSpPr>
        <p:spPr bwMode="auto">
          <a:xfrm>
            <a:off x="1088765" y="798513"/>
            <a:ext cx="6219316" cy="666750"/>
          </a:xfrm>
          <a:prstGeom prst="rect">
            <a:avLst/>
          </a:prstGeom>
          <a:solidFill>
            <a:srgbClr val="3366FF"/>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Asutuses tekib vajadus sõlmida tööleping seotud isikuga</a:t>
            </a:r>
            <a:endParaRPr kumimoji="0" lang="et-EE" altLang="et-EE" sz="2000" b="0" i="0" u="none" strike="noStrike" cap="none" normalizeH="0" baseline="0" dirty="0" smtClean="0">
              <a:ln>
                <a:noFill/>
              </a:ln>
              <a:solidFill>
                <a:schemeClr val="bg1"/>
              </a:solidFill>
              <a:effectLst/>
            </a:endParaRPr>
          </a:p>
        </p:txBody>
      </p:sp>
      <p:sp>
        <p:nvSpPr>
          <p:cNvPr id="5" name="Ristkülik 3"/>
          <p:cNvSpPr>
            <a:spLocks noChangeArrowheads="1"/>
          </p:cNvSpPr>
          <p:nvPr/>
        </p:nvSpPr>
        <p:spPr bwMode="auto">
          <a:xfrm>
            <a:off x="1041141" y="1679715"/>
            <a:ext cx="6194932" cy="971550"/>
          </a:xfrm>
          <a:prstGeom prst="rect">
            <a:avLst/>
          </a:prstGeom>
          <a:solidFill>
            <a:srgbClr val="3366FF"/>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Asutuse juht (nt kooli direktor) esitab teavituse koos </a:t>
            </a:r>
            <a:r>
              <a:rPr kumimoji="0" lang="et-EE" altLang="et-EE" b="0" i="0" u="sng"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põhjendustega</a:t>
            </a:r>
            <a:r>
              <a:rPr kumimoji="0" lang="et-EE" altLang="et-EE" b="0" i="0" u="none"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 vahetule juhile (</a:t>
            </a:r>
            <a:r>
              <a:rPr lang="et-EE" altLang="et-EE" dirty="0" smtClean="0">
                <a:solidFill>
                  <a:schemeClr val="bg1"/>
                </a:solidFill>
                <a:ea typeface="Calibri" panose="020F0502020204030204" pitchFamily="34" charset="0"/>
                <a:cs typeface="Times New Roman" panose="02020603050405020304" pitchFamily="18" charset="0"/>
              </a:rPr>
              <a:t>tööandjale</a:t>
            </a:r>
            <a:r>
              <a:rPr kumimoji="0" lang="et-EE" altLang="et-EE" b="0" i="0" u="none"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a:t>
            </a:r>
            <a:endParaRPr kumimoji="0" lang="et-EE" altLang="et-EE" b="0" i="0" u="none" strike="noStrike" cap="none" normalizeH="0" baseline="0" dirty="0" smtClean="0">
              <a:ln>
                <a:noFill/>
              </a:ln>
              <a:solidFill>
                <a:schemeClr val="bg1"/>
              </a:solidFill>
              <a:effectLst/>
            </a:endParaRPr>
          </a:p>
        </p:txBody>
      </p:sp>
      <p:sp>
        <p:nvSpPr>
          <p:cNvPr id="6" name="Ristkülik 4"/>
          <p:cNvSpPr>
            <a:spLocks noChangeArrowheads="1"/>
          </p:cNvSpPr>
          <p:nvPr/>
        </p:nvSpPr>
        <p:spPr bwMode="auto">
          <a:xfrm>
            <a:off x="1107389" y="2933532"/>
            <a:ext cx="6128684" cy="713096"/>
          </a:xfrm>
          <a:prstGeom prst="rect">
            <a:avLst/>
          </a:prstGeom>
          <a:solidFill>
            <a:srgbClr val="3366FF"/>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Vahetu juht hindab teavituse põhjendatust, vajadusel küsib lisapõhjendusi</a:t>
            </a:r>
            <a:endParaRPr kumimoji="0" lang="et-EE" altLang="et-EE" b="0" i="0" u="none" strike="noStrike" cap="none" normalizeH="0" baseline="0" dirty="0" smtClean="0">
              <a:ln>
                <a:noFill/>
              </a:ln>
              <a:solidFill>
                <a:schemeClr val="bg1"/>
              </a:solidFill>
              <a:effectLst/>
            </a:endParaRPr>
          </a:p>
        </p:txBody>
      </p:sp>
      <p:sp>
        <p:nvSpPr>
          <p:cNvPr id="7" name="Ristkülik 6"/>
          <p:cNvSpPr>
            <a:spLocks noChangeArrowheads="1"/>
          </p:cNvSpPr>
          <p:nvPr/>
        </p:nvSpPr>
        <p:spPr bwMode="auto">
          <a:xfrm>
            <a:off x="707791" y="5267390"/>
            <a:ext cx="7320370" cy="1381125"/>
          </a:xfrm>
          <a:prstGeom prst="rect">
            <a:avLst/>
          </a:prstGeom>
          <a:solidFill>
            <a:srgbClr val="3366FF"/>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Volitatud isik teeb vajalikud toimingud, nt sõlmib töölepingu. Teistel juhtudel, nt preemia, lisatasu maksmisel, allkirjastab käskkirja. </a:t>
            </a:r>
            <a:endParaRPr kumimoji="0" lang="et-EE" altLang="et-EE" b="0" i="0" u="none" strike="noStrike" cap="none" normalizeH="0" baseline="0" dirty="0" smtClean="0">
              <a:ln>
                <a:noFill/>
              </a:ln>
              <a:solidFill>
                <a:schemeClr val="bg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t-EE" b="0" i="0" u="none"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NB! Volitatud isik on antud toimingu raames direktori ülesannetes.</a:t>
            </a:r>
            <a:endParaRPr kumimoji="0" lang="et-EE" altLang="et-EE" b="0" i="0" u="none" strike="noStrike" cap="none" normalizeH="0" baseline="0" dirty="0" smtClean="0">
              <a:ln>
                <a:noFill/>
              </a:ln>
              <a:solidFill>
                <a:schemeClr val="bg1"/>
              </a:solidFill>
              <a:effectLst/>
            </a:endParaRPr>
          </a:p>
        </p:txBody>
      </p:sp>
      <p:sp>
        <p:nvSpPr>
          <p:cNvPr id="8" name="Allanool 7"/>
          <p:cNvSpPr/>
          <p:nvPr/>
        </p:nvSpPr>
        <p:spPr>
          <a:xfrm>
            <a:off x="5321091" y="1308579"/>
            <a:ext cx="484505" cy="428625"/>
          </a:xfrm>
          <a:prstGeom prst="downArrow">
            <a:avLst/>
          </a:prstGeom>
          <a:solidFill>
            <a:srgbClr val="0000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t-EE"/>
          </a:p>
        </p:txBody>
      </p:sp>
      <p:sp>
        <p:nvSpPr>
          <p:cNvPr id="9" name="Allanool 8"/>
          <p:cNvSpPr/>
          <p:nvPr/>
        </p:nvSpPr>
        <p:spPr>
          <a:xfrm>
            <a:off x="5132198" y="2536623"/>
            <a:ext cx="484505" cy="428625"/>
          </a:xfrm>
          <a:prstGeom prst="downArrow">
            <a:avLst/>
          </a:prstGeom>
          <a:solidFill>
            <a:srgbClr val="0000FF"/>
          </a:solidFill>
          <a:ln w="12700" cap="flat" cmpd="sng" algn="ctr">
            <a:solidFill>
              <a:schemeClr val="bg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t-EE"/>
          </a:p>
        </p:txBody>
      </p:sp>
      <p:sp>
        <p:nvSpPr>
          <p:cNvPr id="10" name="Allanool 9"/>
          <p:cNvSpPr/>
          <p:nvPr/>
        </p:nvSpPr>
        <p:spPr>
          <a:xfrm>
            <a:off x="1570132" y="3574892"/>
            <a:ext cx="484505" cy="333375"/>
          </a:xfrm>
          <a:prstGeom prst="downArrow">
            <a:avLst/>
          </a:prstGeom>
          <a:solidFill>
            <a:srgbClr val="0000FF"/>
          </a:solidFill>
          <a:ln w="12700" cap="flat" cmpd="sng" algn="ctr">
            <a:solidFill>
              <a:schemeClr val="bg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t-EE"/>
          </a:p>
        </p:txBody>
      </p:sp>
      <p:sp>
        <p:nvSpPr>
          <p:cNvPr id="11" name="Allanool 10"/>
          <p:cNvSpPr/>
          <p:nvPr/>
        </p:nvSpPr>
        <p:spPr>
          <a:xfrm>
            <a:off x="3003240" y="4912663"/>
            <a:ext cx="484505" cy="428625"/>
          </a:xfrm>
          <a:prstGeom prst="downArrow">
            <a:avLst/>
          </a:prstGeom>
          <a:solidFill>
            <a:srgbClr val="0000FF"/>
          </a:solidFill>
          <a:ln w="12700" cap="flat" cmpd="sng" algn="ctr">
            <a:solidFill>
              <a:schemeClr val="bg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t-EE"/>
          </a:p>
        </p:txBody>
      </p:sp>
      <p:sp>
        <p:nvSpPr>
          <p:cNvPr id="12" name="Ristkülik 11"/>
          <p:cNvSpPr>
            <a:spLocks noChangeArrowheads="1"/>
          </p:cNvSpPr>
          <p:nvPr/>
        </p:nvSpPr>
        <p:spPr bwMode="auto">
          <a:xfrm>
            <a:off x="4808538" y="3978260"/>
            <a:ext cx="3435647" cy="1009650"/>
          </a:xfrm>
          <a:prstGeom prst="rect">
            <a:avLst/>
          </a:prstGeom>
          <a:solidFill>
            <a:srgbClr val="3366FF"/>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Vahetu juht teavitab taotluse esitanud asutuse juhti mittenõustumisest</a:t>
            </a:r>
            <a:endParaRPr kumimoji="0" lang="et-EE" altLang="et-EE" sz="2000" b="0" i="0" u="none" strike="noStrike" cap="none" normalizeH="0" baseline="0" dirty="0" smtClean="0">
              <a:ln>
                <a:noFill/>
              </a:ln>
              <a:solidFill>
                <a:schemeClr val="bg1"/>
              </a:solidFill>
              <a:effectLst/>
            </a:endParaRPr>
          </a:p>
        </p:txBody>
      </p:sp>
      <p:sp>
        <p:nvSpPr>
          <p:cNvPr id="13" name="Ristkülik 12"/>
          <p:cNvSpPr>
            <a:spLocks noChangeArrowheads="1"/>
          </p:cNvSpPr>
          <p:nvPr/>
        </p:nvSpPr>
        <p:spPr bwMode="auto">
          <a:xfrm>
            <a:off x="707791" y="3917300"/>
            <a:ext cx="3719970" cy="1131570"/>
          </a:xfrm>
          <a:prstGeom prst="rect">
            <a:avLst/>
          </a:prstGeom>
          <a:solidFill>
            <a:srgbClr val="3366FF"/>
          </a:solidFill>
          <a:ln w="12700">
            <a:solidFill>
              <a:srgbClr val="1F4D78"/>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t-EE" sz="2000" b="0" i="0" u="none" strike="noStrike" cap="none" normalizeH="0" baseline="0" dirty="0" smtClean="0">
                <a:ln>
                  <a:noFill/>
                </a:ln>
                <a:solidFill>
                  <a:schemeClr val="bg1"/>
                </a:solidFill>
                <a:effectLst/>
                <a:ea typeface="Calibri" panose="020F0502020204030204" pitchFamily="34" charset="0"/>
                <a:cs typeface="Times New Roman" panose="02020603050405020304" pitchFamily="18" charset="0"/>
              </a:rPr>
              <a:t>Vahetu juht annab volituse  taotluse esitanud asutuse   (kooli) mõnele teisele töötajale</a:t>
            </a:r>
            <a:endParaRPr kumimoji="0" lang="et-EE" altLang="et-EE" sz="2000" b="0" i="0" u="none" strike="noStrike" cap="none" normalizeH="0" baseline="0" dirty="0" smtClean="0">
              <a:ln>
                <a:noFill/>
              </a:ln>
              <a:solidFill>
                <a:schemeClr val="bg1"/>
              </a:solidFill>
              <a:effectLst/>
            </a:endParaRPr>
          </a:p>
        </p:txBody>
      </p:sp>
      <p:sp>
        <p:nvSpPr>
          <p:cNvPr id="14" name="Allanool 13"/>
          <p:cNvSpPr/>
          <p:nvPr/>
        </p:nvSpPr>
        <p:spPr>
          <a:xfrm>
            <a:off x="5676023" y="3574892"/>
            <a:ext cx="484505" cy="381000"/>
          </a:xfrm>
          <a:prstGeom prst="downArrow">
            <a:avLst/>
          </a:prstGeom>
          <a:solidFill>
            <a:srgbClr val="0000FF"/>
          </a:solidFill>
          <a:ln w="12700" cap="flat" cmpd="sng" algn="ctr">
            <a:solidFill>
              <a:schemeClr val="bg1"/>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t-EE"/>
          </a:p>
        </p:txBody>
      </p:sp>
      <p:sp>
        <p:nvSpPr>
          <p:cNvPr id="15" name="Rectangle 12"/>
          <p:cNvSpPr>
            <a:spLocks noChangeArrowheads="1"/>
          </p:cNvSpPr>
          <p:nvPr/>
        </p:nvSpPr>
        <p:spPr bwMode="auto">
          <a:xfrm>
            <a:off x="899369" y="179883"/>
            <a:ext cx="7560083"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2800" b="1" i="0" u="none" strike="noStrike" cap="none" normalizeH="0" baseline="0" dirty="0" smtClean="0" bmk="">
                <a:ln>
                  <a:noFill/>
                </a:ln>
                <a:effectLst/>
                <a:ea typeface="Times New Roman" panose="02020603050405020304" pitchFamily="18" charset="0"/>
                <a:cs typeface="Arial" panose="020B0604020202020204" pitchFamily="34" charset="0"/>
              </a:rPr>
              <a:t>Näidisjoonis teavitusprotsessi kohta (HTM)</a:t>
            </a:r>
            <a:endParaRPr kumimoji="0" lang="et-EE" altLang="et-EE" sz="2800" b="1" i="0" u="none" strike="noStrike" cap="none" normalizeH="0" baseline="0" dirty="0" smtClean="0">
              <a:ln>
                <a:noFill/>
              </a:ln>
              <a:effectLst/>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800" b="0" i="0" u="none" strike="noStrike" cap="none" normalizeH="0" baseline="0" dirty="0" smtClean="0">
              <a:ln>
                <a:noFill/>
              </a:ln>
              <a:solidFill>
                <a:schemeClr val="tx1"/>
              </a:solidFill>
              <a:effectLst/>
              <a:cs typeface="Arial" panose="020B0604020202020204" pitchFamily="34" charset="0"/>
            </a:endParaRPr>
          </a:p>
        </p:txBody>
      </p:sp>
      <p:sp>
        <p:nvSpPr>
          <p:cNvPr id="16" name="Rectangle 19"/>
          <p:cNvSpPr>
            <a:spLocks noChangeArrowheads="1"/>
          </p:cNvSpPr>
          <p:nvPr/>
        </p:nvSpPr>
        <p:spPr bwMode="auto">
          <a:xfrm>
            <a:off x="1063576" y="1077913"/>
            <a:ext cx="8999537"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t-EE" altLang="et-EE" sz="1600" b="0" i="0" u="none" strike="noStrike" cap="none" normalizeH="0" baseline="0" smtClean="0">
              <a:ln>
                <a:noFill/>
              </a:ln>
              <a:solidFill>
                <a:srgbClr val="2E74B5"/>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t-EE" altLang="et-EE" sz="1600" b="0" i="0" u="none" strike="noStrike" cap="none" normalizeH="0" baseline="0" smtClean="0">
                <a:ln>
                  <a:noFill/>
                </a:ln>
                <a:solidFill>
                  <a:srgbClr val="2E74B5"/>
                </a:solidFill>
                <a:effectLst/>
                <a:latin typeface="Calibri Light" panose="020F0302020204030204" pitchFamily="34" charset="0"/>
                <a:ea typeface="Times New Roman" panose="02020603050405020304" pitchFamily="18" charset="0"/>
                <a:cs typeface="Calibri Light" panose="020F0302020204030204" pitchFamily="34" charset="0"/>
              </a:rPr>
              <a:t/>
            </a:r>
            <a:br>
              <a:rPr kumimoji="0" lang="et-EE" altLang="et-EE" sz="1600" b="0" i="0" u="none" strike="noStrike" cap="none" normalizeH="0" baseline="0" smtClean="0">
                <a:ln>
                  <a:noFill/>
                </a:ln>
                <a:solidFill>
                  <a:srgbClr val="2E74B5"/>
                </a:solidFill>
                <a:effectLst/>
                <a:latin typeface="Calibri Light" panose="020F0302020204030204" pitchFamily="34" charset="0"/>
                <a:ea typeface="Times New Roman" panose="02020603050405020304" pitchFamily="18" charset="0"/>
                <a:cs typeface="Calibri Light" panose="020F0302020204030204" pitchFamily="34" charset="0"/>
              </a:rPr>
            </a:br>
            <a:endParaRPr kumimoji="0" lang="et-EE" altLang="et-EE"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55827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stkülik 2"/>
          <p:cNvSpPr/>
          <p:nvPr/>
        </p:nvSpPr>
        <p:spPr>
          <a:xfrm>
            <a:off x="1619449" y="0"/>
            <a:ext cx="7200800" cy="703078"/>
          </a:xfrm>
          <a:prstGeom prst="rect">
            <a:avLst/>
          </a:prstGeom>
        </p:spPr>
        <p:txBody>
          <a:bodyPr wrap="square">
            <a:spAutoFit/>
          </a:bodyPr>
          <a:lstStyle/>
          <a:p>
            <a:pPr algn="just">
              <a:lnSpc>
                <a:spcPct val="107000"/>
              </a:lnSpc>
              <a:spcAft>
                <a:spcPts val="800"/>
              </a:spcAft>
            </a:pPr>
            <a:r>
              <a:rPr lang="et-EE" sz="4000" b="1" dirty="0" smtClean="0">
                <a:latin typeface="Arial" panose="020B0604020202020204" pitchFamily="34" charset="0"/>
                <a:ea typeface="Calibri" panose="020F0502020204030204" pitchFamily="34" charset="0"/>
                <a:cs typeface="Arial" panose="020B0604020202020204" pitchFamily="34" charset="0"/>
              </a:rPr>
              <a:t>Sagedasemad küsimused</a:t>
            </a:r>
            <a:endParaRPr lang="et-EE" sz="4000" b="1" dirty="0">
              <a:latin typeface="Arial" panose="020B0604020202020204" pitchFamily="34" charset="0"/>
              <a:ea typeface="Calibri" panose="020F0502020204030204" pitchFamily="34" charset="0"/>
              <a:cs typeface="Arial" panose="020B0604020202020204" pitchFamily="34" charset="0"/>
            </a:endParaRPr>
          </a:p>
        </p:txBody>
      </p:sp>
      <p:sp>
        <p:nvSpPr>
          <p:cNvPr id="4" name="Ristkülik 3"/>
          <p:cNvSpPr/>
          <p:nvPr/>
        </p:nvSpPr>
        <p:spPr>
          <a:xfrm>
            <a:off x="323305" y="1188021"/>
            <a:ext cx="8136904" cy="5262979"/>
          </a:xfrm>
          <a:prstGeom prst="rect">
            <a:avLst/>
          </a:prstGeom>
        </p:spPr>
        <p:txBody>
          <a:bodyPr wrap="square">
            <a:spAutoFit/>
          </a:bodyPr>
          <a:lstStyle/>
          <a:p>
            <a:pPr lvl="0" algn="just">
              <a:spcAft>
                <a:spcPts val="0"/>
              </a:spcAft>
            </a:pPr>
            <a:r>
              <a:rPr lang="et-EE" sz="2400" b="1" dirty="0" smtClean="0">
                <a:latin typeface="Arial" panose="020B0604020202020204" pitchFamily="34" charset="0"/>
                <a:ea typeface="Calibri" panose="020F0502020204030204" pitchFamily="34" charset="0"/>
                <a:cs typeface="Arial" panose="020B0604020202020204" pitchFamily="34" charset="0"/>
              </a:rPr>
              <a:t>Töölevõtmine – konkurss – taandamine</a:t>
            </a:r>
          </a:p>
          <a:p>
            <a:pPr lvl="0" algn="just">
              <a:spcAft>
                <a:spcPts val="0"/>
              </a:spcAft>
            </a:pPr>
            <a:endParaRPr lang="et-EE" sz="2400" b="1" dirty="0">
              <a:latin typeface="Arial" panose="020B0604020202020204" pitchFamily="34" charset="0"/>
              <a:ea typeface="Calibri" panose="020F0502020204030204" pitchFamily="34" charset="0"/>
              <a:cs typeface="Arial" panose="020B0604020202020204" pitchFamily="34" charset="0"/>
            </a:endParaRPr>
          </a:p>
          <a:p>
            <a:pPr lvl="0" algn="just">
              <a:spcAft>
                <a:spcPts val="0"/>
              </a:spcAft>
            </a:pPr>
            <a:r>
              <a:rPr lang="et-EE" sz="2400" b="1" dirty="0" smtClean="0">
                <a:latin typeface="Arial" panose="020B0604020202020204" pitchFamily="34" charset="0"/>
                <a:ea typeface="Calibri" panose="020F0502020204030204" pitchFamily="34" charset="0"/>
                <a:cs typeface="Arial" panose="020B0604020202020204" pitchFamily="34" charset="0"/>
              </a:rPr>
              <a:t>Töölepingu sõlmimine seotud isikuga – vahetu juht või tema poolt nimetatud isik</a:t>
            </a:r>
          </a:p>
          <a:p>
            <a:pPr lvl="0" algn="just">
              <a:spcAft>
                <a:spcPts val="0"/>
              </a:spcAft>
            </a:pPr>
            <a:endParaRPr lang="et-EE" sz="2400" b="1" dirty="0">
              <a:latin typeface="Arial" panose="020B0604020202020204" pitchFamily="34" charset="0"/>
              <a:ea typeface="Calibri" panose="020F0502020204030204" pitchFamily="34" charset="0"/>
              <a:cs typeface="Arial" panose="020B0604020202020204" pitchFamily="34" charset="0"/>
            </a:endParaRPr>
          </a:p>
          <a:p>
            <a:pPr lvl="0" algn="just">
              <a:spcAft>
                <a:spcPts val="0"/>
              </a:spcAft>
            </a:pPr>
            <a:endParaRPr lang="et-EE" sz="2400" b="1" dirty="0">
              <a:latin typeface="Arial" panose="020B0604020202020204" pitchFamily="34" charset="0"/>
              <a:ea typeface="Calibri" panose="020F0502020204030204" pitchFamily="34" charset="0"/>
              <a:cs typeface="Arial" panose="020B0604020202020204" pitchFamily="34" charset="0"/>
            </a:endParaRPr>
          </a:p>
          <a:p>
            <a:pPr algn="just"/>
            <a:r>
              <a:rPr lang="et-EE" sz="2400" b="1" dirty="0" smtClean="0">
                <a:latin typeface="Arial" panose="020B0604020202020204" pitchFamily="34" charset="0"/>
                <a:ea typeface="Calibri" panose="020F0502020204030204" pitchFamily="34" charset="0"/>
                <a:cs typeface="Arial" panose="020B0604020202020204" pitchFamily="34" charset="0"/>
              </a:rPr>
              <a:t>*Direktoriga seotud otsused teeb vahetu </a:t>
            </a:r>
            <a:r>
              <a:rPr lang="et-EE" sz="2400" b="1" dirty="0">
                <a:latin typeface="Arial" panose="020B0604020202020204" pitchFamily="34" charset="0"/>
                <a:ea typeface="Calibri" panose="020F0502020204030204" pitchFamily="34" charset="0"/>
                <a:cs typeface="Arial" panose="020B0604020202020204" pitchFamily="34" charset="0"/>
              </a:rPr>
              <a:t>juht või tema poolt määratud </a:t>
            </a:r>
            <a:r>
              <a:rPr lang="et-EE" sz="2400" b="1" dirty="0" smtClean="0">
                <a:latin typeface="Arial" panose="020B0604020202020204" pitchFamily="34" charset="0"/>
                <a:ea typeface="Calibri" panose="020F0502020204030204" pitchFamily="34" charset="0"/>
                <a:cs typeface="Arial" panose="020B0604020202020204" pitchFamily="34" charset="0"/>
              </a:rPr>
              <a:t>isik </a:t>
            </a:r>
            <a:r>
              <a:rPr lang="et-EE" sz="2400" b="1" dirty="0">
                <a:latin typeface="Arial" panose="020B0604020202020204" pitchFamily="34" charset="0"/>
                <a:ea typeface="Calibri" panose="020F0502020204030204" pitchFamily="34" charset="0"/>
                <a:cs typeface="Arial" panose="020B0604020202020204" pitchFamily="34" charset="0"/>
              </a:rPr>
              <a:t>–</a:t>
            </a:r>
            <a:r>
              <a:rPr lang="et-EE" sz="2400" b="1" dirty="0" smtClean="0">
                <a:latin typeface="Arial" panose="020B0604020202020204" pitchFamily="34" charset="0"/>
                <a:ea typeface="Calibri" panose="020F0502020204030204" pitchFamily="34" charset="0"/>
                <a:cs typeface="Arial" panose="020B0604020202020204" pitchFamily="34" charset="0"/>
              </a:rPr>
              <a:t> preemia, lisatasu, tulemustasu, koormus</a:t>
            </a:r>
          </a:p>
          <a:p>
            <a:pPr lvl="0" algn="just">
              <a:spcAft>
                <a:spcPts val="0"/>
              </a:spcAft>
            </a:pPr>
            <a:endParaRPr lang="et-EE" sz="2400" b="1" dirty="0">
              <a:latin typeface="Arial" panose="020B0604020202020204" pitchFamily="34" charset="0"/>
              <a:ea typeface="Calibri" panose="020F0502020204030204" pitchFamily="34" charset="0"/>
              <a:cs typeface="Arial" panose="020B0604020202020204" pitchFamily="34" charset="0"/>
            </a:endParaRPr>
          </a:p>
          <a:p>
            <a:pPr lvl="0" algn="just">
              <a:spcAft>
                <a:spcPts val="0"/>
              </a:spcAft>
            </a:pPr>
            <a:r>
              <a:rPr lang="et-EE" sz="2400" b="1" dirty="0" smtClean="0">
                <a:latin typeface="Arial" panose="020B0604020202020204" pitchFamily="34" charset="0"/>
                <a:ea typeface="Calibri" panose="020F0502020204030204" pitchFamily="34" charset="0"/>
                <a:cs typeface="Arial" panose="020B0604020202020204" pitchFamily="34" charset="0"/>
              </a:rPr>
              <a:t>*Direktoriga seotud isikute puhul teeb vastavad otsused direktori vahetu juht või tema poolt määratud isik</a:t>
            </a:r>
          </a:p>
          <a:p>
            <a:pPr lvl="0" algn="just">
              <a:spcAft>
                <a:spcPts val="0"/>
              </a:spcAft>
            </a:pPr>
            <a:endParaRPr lang="et-EE" sz="2400" b="1"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781613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stkülik 2"/>
          <p:cNvSpPr/>
          <p:nvPr/>
        </p:nvSpPr>
        <p:spPr>
          <a:xfrm>
            <a:off x="1619449" y="0"/>
            <a:ext cx="6336703" cy="703078"/>
          </a:xfrm>
          <a:prstGeom prst="rect">
            <a:avLst/>
          </a:prstGeom>
        </p:spPr>
        <p:txBody>
          <a:bodyPr wrap="square">
            <a:spAutoFit/>
          </a:bodyPr>
          <a:lstStyle/>
          <a:p>
            <a:pPr algn="just">
              <a:lnSpc>
                <a:spcPct val="107000"/>
              </a:lnSpc>
              <a:spcAft>
                <a:spcPts val="800"/>
              </a:spcAft>
            </a:pPr>
            <a:r>
              <a:rPr lang="et-EE" sz="4000" b="1" dirty="0" smtClean="0">
                <a:latin typeface="Arial" panose="020B0604020202020204" pitchFamily="34" charset="0"/>
                <a:ea typeface="Calibri" panose="020F0502020204030204" pitchFamily="34" charset="0"/>
                <a:cs typeface="Arial" panose="020B0604020202020204" pitchFamily="34" charset="0"/>
              </a:rPr>
              <a:t>Küsimus (1) </a:t>
            </a:r>
            <a:endParaRPr lang="et-EE" sz="4000" b="1" dirty="0">
              <a:latin typeface="Arial" panose="020B0604020202020204" pitchFamily="34" charset="0"/>
              <a:ea typeface="Calibri" panose="020F0502020204030204" pitchFamily="34" charset="0"/>
              <a:cs typeface="Arial" panose="020B0604020202020204" pitchFamily="34" charset="0"/>
            </a:endParaRPr>
          </a:p>
        </p:txBody>
      </p:sp>
      <p:sp>
        <p:nvSpPr>
          <p:cNvPr id="4" name="Ristkülik 3"/>
          <p:cNvSpPr/>
          <p:nvPr/>
        </p:nvSpPr>
        <p:spPr>
          <a:xfrm>
            <a:off x="323305" y="539949"/>
            <a:ext cx="8136904" cy="6617196"/>
          </a:xfrm>
          <a:prstGeom prst="rect">
            <a:avLst/>
          </a:prstGeom>
        </p:spPr>
        <p:txBody>
          <a:bodyPr wrap="square">
            <a:spAutoFit/>
          </a:bodyPr>
          <a:lstStyle/>
          <a:p>
            <a:pPr lvl="0" algn="just">
              <a:spcAft>
                <a:spcPts val="0"/>
              </a:spcAft>
            </a:pPr>
            <a:r>
              <a:rPr lang="et-EE" sz="2400" b="1" dirty="0">
                <a:latin typeface="Arial" panose="020B0604020202020204" pitchFamily="34" charset="0"/>
                <a:ea typeface="Calibri" panose="020F0502020204030204" pitchFamily="34" charset="0"/>
                <a:cs typeface="Arial" panose="020B0604020202020204" pitchFamily="34" charset="0"/>
              </a:rPr>
              <a:t>Koolis töötab õpetajana minu abikaasa (juba enne mind), kuid mitte minu otseses alluvuses. </a:t>
            </a:r>
            <a:r>
              <a:rPr lang="et-EE" sz="2400" b="1" dirty="0" smtClean="0">
                <a:latin typeface="Arial" panose="020B0604020202020204" pitchFamily="34" charset="0"/>
                <a:ea typeface="Calibri" panose="020F0502020204030204" pitchFamily="34" charset="0"/>
                <a:cs typeface="Arial" panose="020B0604020202020204" pitchFamily="34" charset="0"/>
              </a:rPr>
              <a:t>Ma saan aru, et koolis peab olema keegi töötaja, kes hakkab otsustama ja sõlmima töölepingu muudatusi jms minu abikaasaga. </a:t>
            </a:r>
          </a:p>
          <a:p>
            <a:pPr lvl="0" algn="just">
              <a:spcAft>
                <a:spcPts val="0"/>
              </a:spcAft>
            </a:pPr>
            <a:r>
              <a:rPr lang="et-EE" sz="2400" b="1" dirty="0" smtClean="0">
                <a:latin typeface="Arial" panose="020B0604020202020204" pitchFamily="34" charset="0"/>
                <a:ea typeface="Calibri" panose="020F0502020204030204" pitchFamily="34" charset="0"/>
                <a:cs typeface="Arial" panose="020B0604020202020204" pitchFamily="34" charset="0"/>
              </a:rPr>
              <a:t>Kas </a:t>
            </a:r>
            <a:r>
              <a:rPr lang="et-EE" sz="2400" b="1" dirty="0">
                <a:latin typeface="Arial" panose="020B0604020202020204" pitchFamily="34" charset="0"/>
                <a:ea typeface="Calibri" panose="020F0502020204030204" pitchFamily="34" charset="0"/>
                <a:cs typeface="Arial" panose="020B0604020202020204" pitchFamily="34" charset="0"/>
              </a:rPr>
              <a:t>ma saan õigesti aru, et sama isik kinnitab ka kõik temaga seotud koolitus-,  lähetus- ja muud kulud kui need tekivad</a:t>
            </a:r>
            <a:r>
              <a:rPr lang="et-EE" sz="2400" b="1" dirty="0" smtClean="0">
                <a:latin typeface="Arial" panose="020B0604020202020204" pitchFamily="34" charset="0"/>
                <a:ea typeface="Calibri" panose="020F0502020204030204" pitchFamily="34" charset="0"/>
                <a:cs typeface="Arial" panose="020B0604020202020204" pitchFamily="34" charset="0"/>
              </a:rPr>
              <a:t>?</a:t>
            </a:r>
            <a:endParaRPr lang="et-EE" sz="2400" dirty="0">
              <a:latin typeface="Arial" panose="020B0604020202020204" pitchFamily="34" charset="0"/>
              <a:ea typeface="Calibri" panose="020F0502020204030204" pitchFamily="34" charset="0"/>
              <a:cs typeface="Arial" panose="020B0604020202020204" pitchFamily="34" charset="0"/>
            </a:endParaRPr>
          </a:p>
          <a:p>
            <a:pPr lvl="0" algn="just">
              <a:spcAft>
                <a:spcPts val="0"/>
              </a:spcAft>
            </a:pPr>
            <a:r>
              <a:rPr lang="et-EE" sz="2400" dirty="0">
                <a:latin typeface="Arial" panose="020B0604020202020204" pitchFamily="34" charset="0"/>
                <a:ea typeface="Calibri" panose="020F0502020204030204" pitchFamily="34" charset="0"/>
                <a:cs typeface="Arial" panose="020B0604020202020204" pitchFamily="34" charset="0"/>
              </a:rPr>
              <a:t>Seotud isikust tuleb teavitada oma vahetut ülemust, kes </a:t>
            </a:r>
            <a:r>
              <a:rPr lang="et-EE" sz="2400" dirty="0" smtClean="0">
                <a:latin typeface="Arial" panose="020B0604020202020204" pitchFamily="34" charset="0"/>
                <a:ea typeface="Calibri" panose="020F0502020204030204" pitchFamily="34" charset="0"/>
                <a:cs typeface="Arial" panose="020B0604020202020204" pitchFamily="34" charset="0"/>
              </a:rPr>
              <a:t>teeb toimingud ise või annab </a:t>
            </a:r>
            <a:r>
              <a:rPr lang="et-EE" sz="2400" dirty="0">
                <a:latin typeface="Arial" panose="020B0604020202020204" pitchFamily="34" charset="0"/>
                <a:ea typeface="Calibri" panose="020F0502020204030204" pitchFamily="34" charset="0"/>
                <a:cs typeface="Arial" panose="020B0604020202020204" pitchFamily="34" charset="0"/>
              </a:rPr>
              <a:t>volituse õppeasutuses töötavale mõnele teisele töötajale, kes teeb koolijuhi eest vastavad toimingud, nt töölepingu muutmine, lisatasude, preemiate määramine, lähetustesse lubamine, kuluaruannete </a:t>
            </a:r>
            <a:r>
              <a:rPr lang="et-EE" sz="2400" dirty="0" smtClean="0">
                <a:latin typeface="Arial" panose="020B0604020202020204" pitchFamily="34" charset="0"/>
                <a:ea typeface="Calibri" panose="020F0502020204030204" pitchFamily="34" charset="0"/>
                <a:cs typeface="Arial" panose="020B0604020202020204" pitchFamily="34" charset="0"/>
              </a:rPr>
              <a:t>kinnitamine. </a:t>
            </a:r>
          </a:p>
          <a:p>
            <a:pPr lvl="0" algn="just"/>
            <a:r>
              <a:rPr lang="et-EE" sz="2400" dirty="0">
                <a:solidFill>
                  <a:srgbClr val="0070C0"/>
                </a:solidFill>
                <a:latin typeface="Arial" panose="020B0604020202020204" pitchFamily="34" charset="0"/>
                <a:ea typeface="Calibri" panose="020F0502020204030204" pitchFamily="34" charset="0"/>
                <a:cs typeface="Arial" panose="020B0604020202020204" pitchFamily="34" charset="0"/>
              </a:rPr>
              <a:t>Tegemist on alalise volitusega, mis tähendab, et edaspidiselt teeb kõik selle isikuga seotud toimingud selleks volitatud isik.</a:t>
            </a:r>
          </a:p>
          <a:p>
            <a:pPr lvl="0" algn="just">
              <a:spcAft>
                <a:spcPts val="0"/>
              </a:spcAft>
            </a:pPr>
            <a:endParaRPr lang="et-EE" sz="16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61081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414042" y="1578177"/>
            <a:ext cx="8099584" cy="5126184"/>
          </a:xfrm>
        </p:spPr>
        <p:txBody>
          <a:bodyPr>
            <a:normAutofit/>
          </a:bodyPr>
          <a:lstStyle/>
          <a:p>
            <a:pPr eaLnBrk="1" hangingPunct="1">
              <a:buFont typeface="Arial" charset="0"/>
              <a:buChar char="•"/>
              <a:defRPr/>
            </a:pPr>
            <a:endParaRPr lang="et-EE" b="1" dirty="0" smtClean="0">
              <a:ea typeface="ＭＳ Ｐゴシック" pitchFamily="34" charset="-128"/>
            </a:endParaRPr>
          </a:p>
          <a:p>
            <a:pPr eaLnBrk="1" hangingPunct="1">
              <a:buFont typeface="Arial" charset="0"/>
              <a:buChar char="•"/>
              <a:defRPr/>
            </a:pPr>
            <a:endParaRPr lang="et-EE" b="1" dirty="0">
              <a:ea typeface="ＭＳ Ｐゴシック" pitchFamily="34" charset="-128"/>
            </a:endParaRPr>
          </a:p>
          <a:p>
            <a:pPr eaLnBrk="1" hangingPunct="1">
              <a:buFont typeface="Arial" charset="0"/>
              <a:buChar char="•"/>
              <a:defRPr/>
            </a:pPr>
            <a:endParaRPr lang="et-EE" b="1" dirty="0" smtClean="0">
              <a:ea typeface="ＭＳ Ｐゴシック" pitchFamily="34" charset="-128"/>
            </a:endParaRPr>
          </a:p>
          <a:p>
            <a:pPr marL="0" indent="0" eaLnBrk="1" hangingPunct="1">
              <a:buNone/>
              <a:defRPr/>
            </a:pPr>
            <a:endParaRPr lang="et-EE" b="1" dirty="0" smtClean="0">
              <a:ea typeface="ＭＳ Ｐゴシック" pitchFamily="34" charset="-128"/>
            </a:endParaRPr>
          </a:p>
          <a:p>
            <a:pPr marL="0" indent="0" eaLnBrk="1" hangingPunct="1">
              <a:buNone/>
              <a:defRPr/>
            </a:pPr>
            <a:endParaRPr lang="et-EE" b="1" dirty="0" smtClean="0">
              <a:ea typeface="ＭＳ Ｐゴシック" pitchFamily="34" charset="-128"/>
            </a:endParaRPr>
          </a:p>
          <a:p>
            <a:pPr marL="0" indent="0" algn="ctr" eaLnBrk="1" hangingPunct="1">
              <a:buNone/>
              <a:defRPr/>
            </a:pPr>
            <a:endParaRPr lang="et-EE" b="1" dirty="0">
              <a:ea typeface="ＭＳ Ｐゴシック" pitchFamily="34" charset="-128"/>
            </a:endParaRPr>
          </a:p>
          <a:p>
            <a:pPr marL="0" indent="0" algn="ctr" eaLnBrk="1" hangingPunct="1">
              <a:buNone/>
              <a:defRPr/>
            </a:pPr>
            <a:endParaRPr lang="et-EE" sz="2800" b="1" dirty="0">
              <a:latin typeface="Cambria" panose="02040503050406030204" pitchFamily="18" charset="0"/>
              <a:ea typeface="ＭＳ Ｐゴシック" pitchFamily="34" charset="-128"/>
            </a:endParaRPr>
          </a:p>
          <a:p>
            <a:pPr marL="0" indent="0" algn="ctr" eaLnBrk="1" hangingPunct="1">
              <a:buNone/>
              <a:defRPr/>
            </a:pPr>
            <a:endParaRPr lang="et-EE" sz="2800" b="1" dirty="0" smtClean="0">
              <a:latin typeface="Cambria" panose="02040503050406030204" pitchFamily="18" charset="0"/>
              <a:ea typeface="Roboto Condensed" panose="02000000000000000000" pitchFamily="2" charset="0"/>
            </a:endParaRPr>
          </a:p>
          <a:p>
            <a:pPr marL="0" indent="0" eaLnBrk="1" hangingPunct="1">
              <a:buNone/>
              <a:defRPr/>
            </a:pPr>
            <a:endParaRPr lang="et-EE" sz="2800" b="1" dirty="0" smtClean="0">
              <a:ea typeface="ＭＳ Ｐゴシック" pitchFamily="34" charset="-128"/>
            </a:endParaRPr>
          </a:p>
          <a:p>
            <a:pPr eaLnBrk="1" hangingPunct="1">
              <a:buFont typeface="Arial" charset="0"/>
              <a:buChar char="•"/>
              <a:defRPr/>
            </a:pPr>
            <a:endParaRPr lang="et-EE" b="1" dirty="0" smtClean="0">
              <a:ea typeface="ＭＳ Ｐゴシック" pitchFamily="34" charset="-128"/>
            </a:endParaRPr>
          </a:p>
          <a:p>
            <a:pPr eaLnBrk="1" hangingPunct="1">
              <a:buFont typeface="Arial" charset="0"/>
              <a:buNone/>
              <a:defRPr/>
            </a:pPr>
            <a:endParaRPr lang="et-EE" dirty="0" smtClean="0">
              <a:ea typeface="ＭＳ Ｐゴシック" pitchFamily="34" charset="-128"/>
            </a:endParaRPr>
          </a:p>
          <a:p>
            <a:pPr eaLnBrk="1" hangingPunct="1">
              <a:buFont typeface="Arial" charset="0"/>
              <a:buChar char="•"/>
              <a:defRPr/>
            </a:pPr>
            <a:endParaRPr lang="en-US" dirty="0" smtClean="0">
              <a:ea typeface="ＭＳ Ｐゴシック" pitchFamily="34" charset="-128"/>
            </a:endParaRPr>
          </a:p>
        </p:txBody>
      </p:sp>
      <p:sp>
        <p:nvSpPr>
          <p:cNvPr id="2" name="Ristkülik 1"/>
          <p:cNvSpPr/>
          <p:nvPr/>
        </p:nvSpPr>
        <p:spPr>
          <a:xfrm>
            <a:off x="750982" y="4492524"/>
            <a:ext cx="2856103" cy="1629604"/>
          </a:xfrm>
          <a:prstGeom prst="rect">
            <a:avLst/>
          </a:prstGeom>
          <a:solidFill>
            <a:srgbClr val="3366FF"/>
          </a:solidFill>
        </p:spPr>
        <p:style>
          <a:lnRef idx="1">
            <a:schemeClr val="accent1"/>
          </a:lnRef>
          <a:fillRef idx="3">
            <a:schemeClr val="accent1"/>
          </a:fillRef>
          <a:effectRef idx="2">
            <a:schemeClr val="accent1"/>
          </a:effectRef>
          <a:fontRef idx="minor">
            <a:schemeClr val="lt1"/>
          </a:fontRef>
        </p:style>
        <p:txBody>
          <a:bodyPr anchor="ctr"/>
          <a:lstStyle/>
          <a:p>
            <a:pPr algn="ctr" defTabSz="449976" fontAlgn="base">
              <a:spcBef>
                <a:spcPct val="0"/>
              </a:spcBef>
              <a:spcAft>
                <a:spcPct val="0"/>
              </a:spcAft>
              <a:defRPr/>
            </a:pPr>
            <a:r>
              <a:rPr lang="et-EE" sz="2362" b="1" dirty="0" smtClean="0">
                <a:solidFill>
                  <a:prstClr val="white"/>
                </a:solidFill>
                <a:latin typeface="Roboto Condensed" panose="02000000000000000000" pitchFamily="2" charset="0"/>
                <a:ea typeface="Roboto Condensed" panose="02000000000000000000" pitchFamily="2" charset="0"/>
              </a:rPr>
              <a:t>Haldusjärelevalve </a:t>
            </a:r>
            <a:endParaRPr lang="et-EE" sz="2362" dirty="0">
              <a:solidFill>
                <a:prstClr val="white"/>
              </a:solidFill>
              <a:latin typeface="Roboto Condensed" panose="02000000000000000000" pitchFamily="2" charset="0"/>
              <a:ea typeface="Roboto Condensed" panose="02000000000000000000" pitchFamily="2" charset="0"/>
            </a:endParaRPr>
          </a:p>
        </p:txBody>
      </p:sp>
      <p:sp>
        <p:nvSpPr>
          <p:cNvPr id="10" name="Title 1"/>
          <p:cNvSpPr txBox="1">
            <a:spLocks/>
          </p:cNvSpPr>
          <p:nvPr/>
        </p:nvSpPr>
        <p:spPr>
          <a:xfrm>
            <a:off x="210928" y="539949"/>
            <a:ext cx="8302698" cy="674965"/>
          </a:xfrm>
          <a:prstGeom prst="rect">
            <a:avLst/>
          </a:prstGeom>
        </p:spPr>
        <p:txBody>
          <a:bodyPr vert="horz" lIns="91440" tIns="45720" rIns="91440" bIns="45720" rtlCol="0" anchor="ctr">
            <a:normAutofit fontScale="97500"/>
          </a:bodyPr>
          <a:lstStyle>
            <a:lvl1pPr algn="l" defTabSz="675010" rtl="0" eaLnBrk="1" latinLnBrk="0" hangingPunct="1">
              <a:lnSpc>
                <a:spcPct val="90000"/>
              </a:lnSpc>
              <a:spcBef>
                <a:spcPct val="0"/>
              </a:spcBef>
              <a:buNone/>
              <a:defRPr sz="3248" kern="1200">
                <a:solidFill>
                  <a:schemeClr val="tx1"/>
                </a:solidFill>
                <a:latin typeface="+mj-lt"/>
                <a:ea typeface="+mj-ea"/>
                <a:cs typeface="+mj-cs"/>
              </a:defRPr>
            </a:lvl1pPr>
          </a:lstStyle>
          <a:p>
            <a:pPr algn="ctr"/>
            <a:r>
              <a:rPr lang="et-EE" altLang="et-EE" sz="3200" b="1" dirty="0" smtClean="0">
                <a:latin typeface="+mn-lt"/>
                <a:ea typeface="Roboto Condensed" panose="02000000000000000000" pitchFamily="2" charset="0"/>
                <a:cs typeface="Arial" panose="020B0604020202020204" pitchFamily="34" charset="0"/>
              </a:rPr>
              <a:t>Õppeasutuste järelevalve</a:t>
            </a:r>
            <a:endParaRPr lang="en-US" altLang="et-EE" sz="3200" b="1" dirty="0" smtClean="0">
              <a:latin typeface="+mn-lt"/>
              <a:ea typeface="Roboto Condensed" panose="02000000000000000000" pitchFamily="2" charset="0"/>
              <a:cs typeface="Arial" panose="020B0604020202020204" pitchFamily="34" charset="0"/>
            </a:endParaRPr>
          </a:p>
        </p:txBody>
      </p:sp>
      <p:sp>
        <p:nvSpPr>
          <p:cNvPr id="5" name="Ristkülik 4"/>
          <p:cNvSpPr/>
          <p:nvPr/>
        </p:nvSpPr>
        <p:spPr>
          <a:xfrm>
            <a:off x="5221649" y="4273864"/>
            <a:ext cx="3024336" cy="1552667"/>
          </a:xfrm>
          <a:prstGeom prst="rect">
            <a:avLst/>
          </a:prstGeom>
          <a:solidFill>
            <a:srgbClr val="3366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b="1" dirty="0" smtClean="0"/>
              <a:t>Teenistuslik järelevalve</a:t>
            </a:r>
            <a:endParaRPr lang="et-EE" sz="2400" b="1" dirty="0"/>
          </a:p>
        </p:txBody>
      </p:sp>
      <p:sp>
        <p:nvSpPr>
          <p:cNvPr id="6" name="Ovaal 5"/>
          <p:cNvSpPr/>
          <p:nvPr/>
        </p:nvSpPr>
        <p:spPr>
          <a:xfrm>
            <a:off x="210927" y="1214914"/>
            <a:ext cx="3712777" cy="1262665"/>
          </a:xfrm>
          <a:prstGeom prst="ellipse">
            <a:avLst/>
          </a:prstGeom>
          <a:solidFill>
            <a:schemeClr val="accent4">
              <a:lumMod val="40000"/>
              <a:lumOff val="60000"/>
            </a:schemeClr>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smtClean="0">
                <a:ln w="0"/>
                <a:solidFill>
                  <a:schemeClr val="tx1"/>
                </a:solidFill>
                <a:effectLst>
                  <a:outerShdw blurRad="38100" dist="19050" dir="2700000" algn="tl" rotWithShape="0">
                    <a:schemeClr val="dk1">
                      <a:alpha val="40000"/>
                    </a:schemeClr>
                  </a:outerShdw>
                </a:effectLst>
              </a:rPr>
              <a:t>Eraõppeasutused</a:t>
            </a:r>
          </a:p>
          <a:p>
            <a:pPr algn="ctr"/>
            <a:endParaRPr lang="et-EE" sz="2400" b="1" dirty="0">
              <a:ln w="22225">
                <a:solidFill>
                  <a:schemeClr val="accent2"/>
                </a:solidFill>
                <a:prstDash val="solid"/>
              </a:ln>
              <a:solidFill>
                <a:schemeClr val="accent2">
                  <a:lumMod val="40000"/>
                  <a:lumOff val="60000"/>
                </a:schemeClr>
              </a:solidFill>
            </a:endParaRPr>
          </a:p>
        </p:txBody>
      </p:sp>
      <p:sp>
        <p:nvSpPr>
          <p:cNvPr id="7" name="Ovaal 6"/>
          <p:cNvSpPr/>
          <p:nvPr/>
        </p:nvSpPr>
        <p:spPr>
          <a:xfrm>
            <a:off x="12905" y="3428155"/>
            <a:ext cx="5206044" cy="1517152"/>
          </a:xfrm>
          <a:prstGeom prst="ellipse">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400" dirty="0" smtClean="0"/>
              <a:t>Munitsipaalõppeasutused</a:t>
            </a:r>
            <a:endParaRPr lang="et-EE" sz="2400" dirty="0"/>
          </a:p>
        </p:txBody>
      </p:sp>
      <p:sp>
        <p:nvSpPr>
          <p:cNvPr id="14" name="Ovaal 13"/>
          <p:cNvSpPr/>
          <p:nvPr/>
        </p:nvSpPr>
        <p:spPr>
          <a:xfrm>
            <a:off x="5219849" y="2908020"/>
            <a:ext cx="3779689" cy="1458301"/>
          </a:xfrm>
          <a:prstGeom prst="ellipse">
            <a:avLst/>
          </a:prstGeom>
          <a:solidFill>
            <a:schemeClr val="accent4">
              <a:lumMod val="40000"/>
              <a:lumOff val="60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t-EE" sz="2400" dirty="0" smtClean="0"/>
              <a:t>Pidaja järelevalve, sh riigiõppeasutused</a:t>
            </a:r>
            <a:endParaRPr lang="et-EE" sz="2400" dirty="0"/>
          </a:p>
        </p:txBody>
      </p:sp>
      <p:sp>
        <p:nvSpPr>
          <p:cNvPr id="15" name="Ristkülik 14"/>
          <p:cNvSpPr/>
          <p:nvPr/>
        </p:nvSpPr>
        <p:spPr>
          <a:xfrm>
            <a:off x="4165068" y="1202312"/>
            <a:ext cx="2856103" cy="1629604"/>
          </a:xfrm>
          <a:prstGeom prst="rect">
            <a:avLst/>
          </a:prstGeom>
          <a:solidFill>
            <a:srgbClr val="3366FF"/>
          </a:solidFill>
        </p:spPr>
        <p:style>
          <a:lnRef idx="1">
            <a:schemeClr val="accent1"/>
          </a:lnRef>
          <a:fillRef idx="3">
            <a:schemeClr val="accent1"/>
          </a:fillRef>
          <a:effectRef idx="2">
            <a:schemeClr val="accent1"/>
          </a:effectRef>
          <a:fontRef idx="minor">
            <a:schemeClr val="lt1"/>
          </a:fontRef>
        </p:style>
        <p:txBody>
          <a:bodyPr anchor="ctr"/>
          <a:lstStyle/>
          <a:p>
            <a:pPr algn="ctr" defTabSz="449976" fontAlgn="base">
              <a:spcBef>
                <a:spcPct val="0"/>
              </a:spcBef>
              <a:spcAft>
                <a:spcPct val="0"/>
              </a:spcAft>
              <a:defRPr/>
            </a:pPr>
            <a:r>
              <a:rPr lang="et-EE" sz="2362" b="1" dirty="0" smtClean="0">
                <a:solidFill>
                  <a:prstClr val="white"/>
                </a:solidFill>
                <a:ea typeface="Roboto Condensed" panose="02000000000000000000" pitchFamily="2" charset="0"/>
              </a:rPr>
              <a:t>Riiklik</a:t>
            </a:r>
          </a:p>
          <a:p>
            <a:pPr algn="ctr" defTabSz="449976" fontAlgn="base">
              <a:spcBef>
                <a:spcPct val="0"/>
              </a:spcBef>
              <a:spcAft>
                <a:spcPct val="0"/>
              </a:spcAft>
              <a:defRPr/>
            </a:pPr>
            <a:r>
              <a:rPr lang="et-EE" sz="2362" b="1" dirty="0" smtClean="0">
                <a:solidFill>
                  <a:prstClr val="white"/>
                </a:solidFill>
                <a:ea typeface="Roboto Condensed" panose="02000000000000000000" pitchFamily="2" charset="0"/>
              </a:rPr>
              <a:t>järelevalve </a:t>
            </a:r>
            <a:endParaRPr lang="et-EE" sz="2362" dirty="0">
              <a:solidFill>
                <a:prstClr val="white"/>
              </a:solidFill>
              <a:ea typeface="Roboto Condensed" panose="02000000000000000000" pitchFamily="2" charset="0"/>
            </a:endParaRPr>
          </a:p>
        </p:txBody>
      </p:sp>
    </p:spTree>
    <p:extLst>
      <p:ext uri="{BB962C8B-B14F-4D97-AF65-F5344CB8AC3E}">
        <p14:creationId xmlns:p14="http://schemas.microsoft.com/office/powerpoint/2010/main" val="28778865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stkülik 2"/>
          <p:cNvSpPr/>
          <p:nvPr/>
        </p:nvSpPr>
        <p:spPr>
          <a:xfrm>
            <a:off x="1619449" y="323925"/>
            <a:ext cx="6336703" cy="750975"/>
          </a:xfrm>
          <a:prstGeom prst="rect">
            <a:avLst/>
          </a:prstGeom>
        </p:spPr>
        <p:txBody>
          <a:bodyPr wrap="square">
            <a:spAutoFit/>
          </a:bodyPr>
          <a:lstStyle/>
          <a:p>
            <a:pPr algn="just">
              <a:lnSpc>
                <a:spcPct val="107000"/>
              </a:lnSpc>
              <a:spcAft>
                <a:spcPts val="800"/>
              </a:spcAft>
            </a:pPr>
            <a:r>
              <a:rPr lang="et-EE" sz="4000" b="1" dirty="0" smtClean="0">
                <a:latin typeface="Arial" panose="020B0604020202020204" pitchFamily="34" charset="0"/>
                <a:ea typeface="Calibri" panose="020F0502020204030204" pitchFamily="34" charset="0"/>
                <a:cs typeface="Arial" panose="020B0604020202020204" pitchFamily="34" charset="0"/>
              </a:rPr>
              <a:t>Küsimus ja vastus (2) </a:t>
            </a:r>
            <a:endParaRPr lang="et-EE" sz="4000" b="1" dirty="0">
              <a:latin typeface="Arial" panose="020B0604020202020204" pitchFamily="34" charset="0"/>
              <a:ea typeface="Calibri" panose="020F0502020204030204" pitchFamily="34" charset="0"/>
              <a:cs typeface="Arial" panose="020B0604020202020204" pitchFamily="34" charset="0"/>
            </a:endParaRPr>
          </a:p>
        </p:txBody>
      </p:sp>
      <p:sp>
        <p:nvSpPr>
          <p:cNvPr id="2" name="Ristkülik 1"/>
          <p:cNvSpPr/>
          <p:nvPr/>
        </p:nvSpPr>
        <p:spPr>
          <a:xfrm>
            <a:off x="539329" y="1692077"/>
            <a:ext cx="7560839" cy="2985433"/>
          </a:xfrm>
          <a:prstGeom prst="rect">
            <a:avLst/>
          </a:prstGeom>
        </p:spPr>
        <p:txBody>
          <a:bodyPr wrap="square">
            <a:spAutoFit/>
          </a:bodyPr>
          <a:lstStyle/>
          <a:p>
            <a:pPr lvl="0" algn="just">
              <a:spcAft>
                <a:spcPts val="0"/>
              </a:spcAft>
            </a:pPr>
            <a:r>
              <a:rPr lang="et-EE" sz="2800" b="1" dirty="0">
                <a:latin typeface="Arial" panose="020B0604020202020204" pitchFamily="34" charset="0"/>
                <a:ea typeface="Calibri" panose="020F0502020204030204" pitchFamily="34" charset="0"/>
                <a:cs typeface="Arial" panose="020B0604020202020204" pitchFamily="34" charset="0"/>
              </a:rPr>
              <a:t>K</a:t>
            </a:r>
            <a:r>
              <a:rPr lang="et-EE" sz="2800" b="1" dirty="0" smtClean="0">
                <a:latin typeface="Arial" panose="020B0604020202020204" pitchFamily="34" charset="0"/>
                <a:ea typeface="Calibri" panose="020F0502020204030204" pitchFamily="34" charset="0"/>
                <a:cs typeface="Arial" panose="020B0604020202020204" pitchFamily="34" charset="0"/>
              </a:rPr>
              <a:t>oolis </a:t>
            </a:r>
            <a:r>
              <a:rPr lang="et-EE" sz="2800" b="1" dirty="0">
                <a:latin typeface="Arial" panose="020B0604020202020204" pitchFamily="34" charset="0"/>
                <a:ea typeface="Calibri" panose="020F0502020204030204" pitchFamily="34" charset="0"/>
                <a:cs typeface="Arial" panose="020B0604020202020204" pitchFamily="34" charset="0"/>
              </a:rPr>
              <a:t>töötab direktori </a:t>
            </a:r>
            <a:r>
              <a:rPr lang="et-EE" sz="2800" b="1" dirty="0" smtClean="0">
                <a:latin typeface="Arial" panose="020B0604020202020204" pitchFamily="34" charset="0"/>
                <a:ea typeface="Calibri" panose="020F0502020204030204" pitchFamily="34" charset="0"/>
                <a:cs typeface="Arial" panose="020B0604020202020204" pitchFamily="34" charset="0"/>
              </a:rPr>
              <a:t>õde. Ta </a:t>
            </a:r>
            <a:r>
              <a:rPr lang="et-EE" sz="2800" b="1" dirty="0">
                <a:latin typeface="Arial" panose="020B0604020202020204" pitchFamily="34" charset="0"/>
                <a:ea typeface="Calibri" panose="020F0502020204030204" pitchFamily="34" charset="0"/>
                <a:cs typeface="Arial" panose="020B0604020202020204" pitchFamily="34" charset="0"/>
              </a:rPr>
              <a:t>töötab käesoleval ajal õppeosakonna kooseisus ning tema vahetu juht on õppeosakonna juhataja. Ta ei ole kunagi töötanud direktori otseses alluvuses</a:t>
            </a:r>
            <a:r>
              <a:rPr lang="et-EE" sz="2800" b="1" dirty="0" smtClean="0">
                <a:latin typeface="Arial" panose="020B0604020202020204" pitchFamily="34" charset="0"/>
                <a:ea typeface="Calibri" panose="020F0502020204030204" pitchFamily="34" charset="0"/>
                <a:cs typeface="Arial" panose="020B0604020202020204" pitchFamily="34" charset="0"/>
              </a:rPr>
              <a:t>.</a:t>
            </a:r>
          </a:p>
          <a:p>
            <a:pPr lvl="0" algn="just">
              <a:spcAft>
                <a:spcPts val="0"/>
              </a:spcAft>
            </a:pPr>
            <a:endParaRPr lang="et-EE" sz="2400" dirty="0" smtClean="0">
              <a:latin typeface="Arial" panose="020B0604020202020204" pitchFamily="34" charset="0"/>
              <a:ea typeface="Calibri" panose="020F0502020204030204" pitchFamily="34" charset="0"/>
              <a:cs typeface="Arial" panose="020B0604020202020204" pitchFamily="34" charset="0"/>
            </a:endParaRPr>
          </a:p>
          <a:p>
            <a:pPr lvl="0" algn="just">
              <a:spcAft>
                <a:spcPts val="0"/>
              </a:spcAft>
            </a:pPr>
            <a:endParaRPr lang="et-EE" sz="24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Ristkülik 4"/>
          <p:cNvSpPr/>
          <p:nvPr/>
        </p:nvSpPr>
        <p:spPr>
          <a:xfrm>
            <a:off x="382880" y="4356373"/>
            <a:ext cx="7560838" cy="1815882"/>
          </a:xfrm>
          <a:prstGeom prst="rect">
            <a:avLst/>
          </a:prstGeom>
        </p:spPr>
        <p:txBody>
          <a:bodyPr wrap="square">
            <a:spAutoFit/>
          </a:bodyPr>
          <a:lstStyle/>
          <a:p>
            <a:pPr algn="just">
              <a:spcAft>
                <a:spcPts val="0"/>
              </a:spcAft>
            </a:pPr>
            <a:r>
              <a:rPr lang="et-EE" sz="2800" dirty="0" smtClean="0">
                <a:latin typeface="Arial" panose="020B0604020202020204" pitchFamily="34" charset="0"/>
                <a:ea typeface="Calibri" panose="020F0502020204030204" pitchFamily="34" charset="0"/>
                <a:cs typeface="Arial" panose="020B0604020202020204" pitchFamily="34" charset="0"/>
              </a:rPr>
              <a:t>* See</a:t>
            </a:r>
            <a:r>
              <a:rPr lang="et-EE" sz="2800" dirty="0">
                <a:latin typeface="Arial" panose="020B0604020202020204" pitchFamily="34" charset="0"/>
                <a:ea typeface="Calibri" panose="020F0502020204030204" pitchFamily="34" charset="0"/>
                <a:cs typeface="Arial" panose="020B0604020202020204" pitchFamily="34" charset="0"/>
              </a:rPr>
              <a:t>, kelle alluvuses õde töötab ja kes on ta vahetu juht, ei ole määrav. Oluline on, et direktor  ei tohi teha oma õe (seotud isiku) suhtes otsuseid ega toiminguid. </a:t>
            </a:r>
            <a:endParaRPr lang="et-EE"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75755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stkülik 2"/>
          <p:cNvSpPr/>
          <p:nvPr/>
        </p:nvSpPr>
        <p:spPr>
          <a:xfrm>
            <a:off x="1475433" y="10416"/>
            <a:ext cx="6336703" cy="703078"/>
          </a:xfrm>
          <a:prstGeom prst="rect">
            <a:avLst/>
          </a:prstGeom>
        </p:spPr>
        <p:txBody>
          <a:bodyPr wrap="square">
            <a:spAutoFit/>
          </a:bodyPr>
          <a:lstStyle/>
          <a:p>
            <a:pPr algn="just">
              <a:lnSpc>
                <a:spcPct val="107000"/>
              </a:lnSpc>
              <a:spcAft>
                <a:spcPts val="800"/>
              </a:spcAft>
            </a:pPr>
            <a:r>
              <a:rPr lang="et-EE" sz="4000" b="1" dirty="0" smtClean="0">
                <a:latin typeface="Arial" panose="020B0604020202020204" pitchFamily="34" charset="0"/>
                <a:ea typeface="Calibri" panose="020F0502020204030204" pitchFamily="34" charset="0"/>
                <a:cs typeface="Arial" panose="020B0604020202020204" pitchFamily="34" charset="0"/>
              </a:rPr>
              <a:t>Küsimus-vastus (3) </a:t>
            </a:r>
            <a:endParaRPr lang="et-EE" sz="4000" b="1" dirty="0">
              <a:latin typeface="Arial" panose="020B0604020202020204" pitchFamily="34" charset="0"/>
              <a:ea typeface="Calibri" panose="020F0502020204030204" pitchFamily="34" charset="0"/>
              <a:cs typeface="Arial" panose="020B0604020202020204" pitchFamily="34" charset="0"/>
            </a:endParaRPr>
          </a:p>
        </p:txBody>
      </p:sp>
      <p:sp>
        <p:nvSpPr>
          <p:cNvPr id="2" name="Ristkülik 1"/>
          <p:cNvSpPr/>
          <p:nvPr/>
        </p:nvSpPr>
        <p:spPr>
          <a:xfrm>
            <a:off x="179289" y="712146"/>
            <a:ext cx="8568952" cy="5693866"/>
          </a:xfrm>
          <a:prstGeom prst="rect">
            <a:avLst/>
          </a:prstGeom>
        </p:spPr>
        <p:txBody>
          <a:bodyPr wrap="square">
            <a:spAutoFit/>
          </a:bodyPr>
          <a:lstStyle/>
          <a:p>
            <a:pPr lvl="0" algn="just">
              <a:spcAft>
                <a:spcPts val="0"/>
              </a:spcAft>
            </a:pPr>
            <a:r>
              <a:rPr lang="et-EE" sz="2800" b="1" dirty="0">
                <a:latin typeface="Arial" panose="020B0604020202020204" pitchFamily="34" charset="0"/>
                <a:ea typeface="Calibri" panose="020F0502020204030204" pitchFamily="34" charset="0"/>
                <a:cs typeface="Arial" panose="020B0604020202020204" pitchFamily="34" charset="0"/>
              </a:rPr>
              <a:t>Minu laps asus õppima minu koolis. Kuidas toimida sellisel juhul? Küsimusi võib tekkida õppetoetuste maksmisel, õpirände või muude projektidega seotult</a:t>
            </a:r>
            <a:r>
              <a:rPr lang="et-EE" sz="2800" b="1" dirty="0" smtClean="0">
                <a:latin typeface="Arial" panose="020B0604020202020204" pitchFamily="34" charset="0"/>
                <a:ea typeface="Calibri" panose="020F0502020204030204" pitchFamily="34" charset="0"/>
                <a:cs typeface="Arial" panose="020B0604020202020204" pitchFamily="34" charset="0"/>
              </a:rPr>
              <a:t>.</a:t>
            </a:r>
            <a:endParaRPr lang="et-EE" sz="2800" dirty="0" smtClean="0">
              <a:latin typeface="Arial" panose="020B0604020202020204" pitchFamily="34" charset="0"/>
              <a:ea typeface="Calibri" panose="020F0502020204030204" pitchFamily="34" charset="0"/>
              <a:cs typeface="Arial" panose="020B0604020202020204" pitchFamily="34" charset="0"/>
            </a:endParaRPr>
          </a:p>
          <a:p>
            <a:pPr lvl="0" algn="just">
              <a:spcAft>
                <a:spcPts val="0"/>
              </a:spcAft>
            </a:pPr>
            <a:endParaRPr lang="et-EE" sz="2800" dirty="0" smtClean="0">
              <a:latin typeface="Arial" panose="020B0604020202020204" pitchFamily="34" charset="0"/>
              <a:ea typeface="Calibri" panose="020F0502020204030204" pitchFamily="34" charset="0"/>
              <a:cs typeface="Arial" panose="020B0604020202020204" pitchFamily="34" charset="0"/>
            </a:endParaRPr>
          </a:p>
          <a:p>
            <a:pPr lvl="0" algn="just">
              <a:spcAft>
                <a:spcPts val="0"/>
              </a:spcAft>
            </a:pPr>
            <a:r>
              <a:rPr lang="et-EE" sz="2800" dirty="0" smtClean="0">
                <a:latin typeface="Arial" panose="020B0604020202020204" pitchFamily="34" charset="0"/>
                <a:ea typeface="Calibri" panose="020F0502020204030204" pitchFamily="34" charset="0"/>
                <a:cs typeface="Arial" panose="020B0604020202020204" pitchFamily="34" charset="0"/>
              </a:rPr>
              <a:t>* Sõltub </a:t>
            </a:r>
            <a:r>
              <a:rPr lang="et-EE" sz="2800" dirty="0">
                <a:latin typeface="Arial" panose="020B0604020202020204" pitchFamily="34" charset="0"/>
                <a:ea typeface="Calibri" panose="020F0502020204030204" pitchFamily="34" charset="0"/>
                <a:cs typeface="Arial" panose="020B0604020202020204" pitchFamily="34" charset="0"/>
              </a:rPr>
              <a:t>sellest, kas tegemist on rutiinse toiminguga või on direktoril kaalutlusõigus. Kui direktoril kaalutlusõigust ei ole (nt on koolis kehtestatud kord, kes saavad õppetoetust ning kaalutlusõigus </a:t>
            </a:r>
            <a:r>
              <a:rPr lang="et-EE" sz="2800" dirty="0" smtClean="0">
                <a:latin typeface="Arial" panose="020B0604020202020204" pitchFamily="34" charset="0"/>
                <a:ea typeface="Calibri" panose="020F0502020204030204" pitchFamily="34" charset="0"/>
                <a:cs typeface="Arial" panose="020B0604020202020204" pitchFamily="34" charset="0"/>
              </a:rPr>
              <a:t>puudub,   </a:t>
            </a:r>
            <a:r>
              <a:rPr lang="et-EE" sz="2800" dirty="0">
                <a:latin typeface="Arial" panose="020B0604020202020204" pitchFamily="34" charset="0"/>
                <a:ea typeface="Calibri" panose="020F0502020204030204" pitchFamily="34" charset="0"/>
                <a:cs typeface="Arial" panose="020B0604020202020204" pitchFamily="34" charset="0"/>
              </a:rPr>
              <a:t>nt saavad õppetoetust kõik, kel keskmine hinne on üle 4,5), siis saab teha vastavad toimingud juht ise. Kaalutlusõigusega otsuste puhul teeb otsused kooli direktori vahetu </a:t>
            </a:r>
            <a:r>
              <a:rPr lang="et-EE" sz="2800" dirty="0" smtClean="0">
                <a:latin typeface="Arial" panose="020B0604020202020204" pitchFamily="34" charset="0"/>
                <a:ea typeface="Calibri" panose="020F0502020204030204" pitchFamily="34" charset="0"/>
                <a:cs typeface="Arial" panose="020B0604020202020204" pitchFamily="34" charset="0"/>
              </a:rPr>
              <a:t>juht või tema poolt </a:t>
            </a:r>
            <a:r>
              <a:rPr lang="et-EE" sz="2800" dirty="0">
                <a:latin typeface="Arial" panose="020B0604020202020204" pitchFamily="34" charset="0"/>
                <a:ea typeface="Calibri" panose="020F0502020204030204" pitchFamily="34" charset="0"/>
                <a:cs typeface="Arial" panose="020B0604020202020204" pitchFamily="34" charset="0"/>
              </a:rPr>
              <a:t>määratud isik. </a:t>
            </a:r>
            <a:endParaRPr lang="et-EE"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252546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stkülik 2"/>
          <p:cNvSpPr/>
          <p:nvPr/>
        </p:nvSpPr>
        <p:spPr>
          <a:xfrm>
            <a:off x="1619449" y="323925"/>
            <a:ext cx="6336703" cy="703078"/>
          </a:xfrm>
          <a:prstGeom prst="rect">
            <a:avLst/>
          </a:prstGeom>
        </p:spPr>
        <p:txBody>
          <a:bodyPr wrap="square">
            <a:spAutoFit/>
          </a:bodyPr>
          <a:lstStyle/>
          <a:p>
            <a:pPr algn="just">
              <a:lnSpc>
                <a:spcPct val="107000"/>
              </a:lnSpc>
              <a:spcAft>
                <a:spcPts val="800"/>
              </a:spcAft>
            </a:pPr>
            <a:r>
              <a:rPr lang="et-EE" sz="4000" b="1" dirty="0" smtClean="0">
                <a:latin typeface="Arial" panose="020B0604020202020204" pitchFamily="34" charset="0"/>
                <a:ea typeface="Calibri" panose="020F0502020204030204" pitchFamily="34" charset="0"/>
                <a:cs typeface="Arial" panose="020B0604020202020204" pitchFamily="34" charset="0"/>
              </a:rPr>
              <a:t>Küsimus-vastus (4)</a:t>
            </a:r>
            <a:r>
              <a:rPr lang="et-EE" sz="2800" b="1" dirty="0" smtClean="0">
                <a:latin typeface="Arial" panose="020B0604020202020204" pitchFamily="34" charset="0"/>
                <a:ea typeface="Calibri" panose="020F0502020204030204" pitchFamily="34" charset="0"/>
                <a:cs typeface="Arial" panose="020B0604020202020204" pitchFamily="34" charset="0"/>
              </a:rPr>
              <a:t> </a:t>
            </a:r>
            <a:endParaRPr lang="et-EE" sz="2800" b="1" dirty="0">
              <a:latin typeface="Arial" panose="020B0604020202020204" pitchFamily="34" charset="0"/>
              <a:ea typeface="Calibri" panose="020F0502020204030204" pitchFamily="34" charset="0"/>
              <a:cs typeface="Arial" panose="020B0604020202020204" pitchFamily="34" charset="0"/>
            </a:endParaRPr>
          </a:p>
        </p:txBody>
      </p:sp>
      <p:sp>
        <p:nvSpPr>
          <p:cNvPr id="2" name="Ristkülik 1"/>
          <p:cNvSpPr/>
          <p:nvPr/>
        </p:nvSpPr>
        <p:spPr>
          <a:xfrm>
            <a:off x="395313" y="1404045"/>
            <a:ext cx="7848872" cy="4832092"/>
          </a:xfrm>
          <a:prstGeom prst="rect">
            <a:avLst/>
          </a:prstGeom>
        </p:spPr>
        <p:txBody>
          <a:bodyPr wrap="square">
            <a:spAutoFit/>
          </a:bodyPr>
          <a:lstStyle/>
          <a:p>
            <a:pPr lvl="0" algn="just">
              <a:spcAft>
                <a:spcPts val="0"/>
              </a:spcAft>
            </a:pPr>
            <a:r>
              <a:rPr lang="et-EE" sz="2800" b="1" dirty="0">
                <a:latin typeface="Arial" panose="020B0604020202020204" pitchFamily="34" charset="0"/>
                <a:ea typeface="Calibri" panose="020F0502020204030204" pitchFamily="34" charset="0"/>
                <a:cs typeface="Arial" panose="020B0604020202020204" pitchFamily="34" charset="0"/>
              </a:rPr>
              <a:t>Kuidas tuleb avaldada teade toimingupiirangu kohaldamata jätmise kohta asutuse veebilehel – teavitan enne või pärast oma vahetut juhti – millal avaldan? Kes otsustab </a:t>
            </a:r>
            <a:r>
              <a:rPr lang="et-EE" sz="2800" b="1" dirty="0" smtClean="0">
                <a:latin typeface="Arial" panose="020B0604020202020204" pitchFamily="34" charset="0"/>
                <a:ea typeface="Calibri" panose="020F0502020204030204" pitchFamily="34" charset="0"/>
                <a:cs typeface="Arial" panose="020B0604020202020204" pitchFamily="34" charset="0"/>
              </a:rPr>
              <a:t>avaldamise?</a:t>
            </a:r>
          </a:p>
          <a:p>
            <a:pPr lvl="0" algn="just">
              <a:spcAft>
                <a:spcPts val="0"/>
              </a:spcAft>
            </a:pPr>
            <a:endParaRPr lang="et-EE" sz="2800" dirty="0">
              <a:latin typeface="Arial" panose="020B0604020202020204" pitchFamily="34" charset="0"/>
              <a:ea typeface="Calibri" panose="020F0502020204030204" pitchFamily="34" charset="0"/>
              <a:cs typeface="Arial" panose="020B0604020202020204" pitchFamily="34" charset="0"/>
            </a:endParaRPr>
          </a:p>
          <a:p>
            <a:pPr lvl="0" algn="just">
              <a:spcAft>
                <a:spcPts val="0"/>
              </a:spcAft>
            </a:pPr>
            <a:endParaRPr lang="et-EE" sz="28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et-EE" sz="2800" dirty="0" smtClean="0">
                <a:latin typeface="Arial" panose="020B0604020202020204" pitchFamily="34" charset="0"/>
                <a:ea typeface="Calibri" panose="020F0502020204030204" pitchFamily="34" charset="0"/>
                <a:cs typeface="Arial" panose="020B0604020202020204" pitchFamily="34" charset="0"/>
              </a:rPr>
              <a:t>* Kõigepealt </a:t>
            </a:r>
            <a:r>
              <a:rPr lang="et-EE" sz="2800" dirty="0">
                <a:latin typeface="Arial" panose="020B0604020202020204" pitchFamily="34" charset="0"/>
                <a:ea typeface="Calibri" panose="020F0502020204030204" pitchFamily="34" charset="0"/>
                <a:cs typeface="Arial" panose="020B0604020202020204" pitchFamily="34" charset="0"/>
              </a:rPr>
              <a:t>tuleb teavitada vahetut </a:t>
            </a:r>
            <a:r>
              <a:rPr lang="et-EE" sz="2800" dirty="0" smtClean="0">
                <a:latin typeface="Arial" panose="020B0604020202020204" pitchFamily="34" charset="0"/>
                <a:ea typeface="Calibri" panose="020F0502020204030204" pitchFamily="34" charset="0"/>
                <a:cs typeface="Arial" panose="020B0604020202020204" pitchFamily="34" charset="0"/>
              </a:rPr>
              <a:t>juhti. </a:t>
            </a:r>
            <a:r>
              <a:rPr lang="et-EE" sz="2800" dirty="0">
                <a:latin typeface="Arial" panose="020B0604020202020204" pitchFamily="34" charset="0"/>
                <a:ea typeface="Calibri" panose="020F0502020204030204" pitchFamily="34" charset="0"/>
                <a:cs typeface="Arial" panose="020B0604020202020204" pitchFamily="34" charset="0"/>
              </a:rPr>
              <a:t>Kui vahetu juht nõustub, et toimingupiirang jäetakse kohaldamata, avaldatakse teave </a:t>
            </a:r>
            <a:r>
              <a:rPr lang="et-EE" sz="2800" dirty="0" smtClean="0">
                <a:latin typeface="Arial" panose="020B0604020202020204" pitchFamily="34" charset="0"/>
                <a:ea typeface="Calibri" panose="020F0502020204030204" pitchFamily="34" charset="0"/>
                <a:cs typeface="Arial" panose="020B0604020202020204" pitchFamily="34" charset="0"/>
              </a:rPr>
              <a:t>kooli veebilehel</a:t>
            </a:r>
            <a:r>
              <a:rPr lang="et-EE" sz="2800" dirty="0">
                <a:latin typeface="Arial" panose="020B0604020202020204" pitchFamily="34" charset="0"/>
                <a:ea typeface="Calibri" panose="020F0502020204030204" pitchFamily="34" charset="0"/>
                <a:cs typeface="Arial" panose="020B0604020202020204" pitchFamily="34" charset="0"/>
              </a:rPr>
              <a:t>. </a:t>
            </a:r>
            <a:endParaRPr lang="et-EE" sz="28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061239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323305" y="30173"/>
            <a:ext cx="8424936" cy="7109639"/>
          </a:xfrm>
          <a:prstGeom prst="rect">
            <a:avLst/>
          </a:prstGeom>
        </p:spPr>
        <p:txBody>
          <a:bodyPr wrap="square">
            <a:spAutoFit/>
          </a:bodyPr>
          <a:lstStyle/>
          <a:p>
            <a:pPr algn="ctr"/>
            <a:r>
              <a:rPr lang="et-EE" sz="4000" b="1" dirty="0">
                <a:ea typeface="Calibri" panose="020F0502020204030204" pitchFamily="34" charset="0"/>
              </a:rPr>
              <a:t>Küsimus-vastus </a:t>
            </a:r>
            <a:r>
              <a:rPr lang="et-EE" sz="4000" b="1" dirty="0" smtClean="0">
                <a:ea typeface="Calibri" panose="020F0502020204030204" pitchFamily="34" charset="0"/>
              </a:rPr>
              <a:t>(5)</a:t>
            </a:r>
            <a:endParaRPr lang="et-EE" sz="4000" b="1" dirty="0">
              <a:ea typeface="Calibri" panose="020F0502020204030204" pitchFamily="34" charset="0"/>
            </a:endParaRPr>
          </a:p>
          <a:p>
            <a:pPr lvl="0">
              <a:spcAft>
                <a:spcPts val="0"/>
              </a:spcAft>
            </a:pPr>
            <a:endParaRPr lang="et-EE" sz="2800" b="1" dirty="0" smtClean="0">
              <a:ea typeface="Calibri" panose="020F0502020204030204" pitchFamily="34" charset="0"/>
            </a:endParaRPr>
          </a:p>
          <a:p>
            <a:pPr lvl="0">
              <a:spcAft>
                <a:spcPts val="0"/>
              </a:spcAft>
            </a:pPr>
            <a:r>
              <a:rPr lang="et-EE" sz="2800" b="1" dirty="0" smtClean="0">
                <a:ea typeface="Calibri" panose="020F0502020204030204" pitchFamily="34" charset="0"/>
              </a:rPr>
              <a:t>Kui </a:t>
            </a:r>
            <a:r>
              <a:rPr lang="et-EE" sz="2800" b="1" dirty="0">
                <a:ea typeface="Calibri" panose="020F0502020204030204" pitchFamily="34" charset="0"/>
              </a:rPr>
              <a:t>tööleping on juba sõlmitud direktori allkirjaga, kas see tuleb nüüd ringi teha? </a:t>
            </a:r>
            <a:r>
              <a:rPr lang="et-EE" sz="2800" b="1" dirty="0">
                <a:solidFill>
                  <a:srgbClr val="4C31BF"/>
                </a:solidFill>
                <a:ea typeface="Calibri" panose="020F0502020204030204" pitchFamily="34" charset="0"/>
              </a:rPr>
              <a:t>  </a:t>
            </a:r>
          </a:p>
          <a:p>
            <a:pPr>
              <a:spcAft>
                <a:spcPts val="0"/>
              </a:spcAft>
            </a:pPr>
            <a:r>
              <a:rPr lang="et-EE" sz="2800" dirty="0">
                <a:ea typeface="Calibri" panose="020F0502020204030204" pitchFamily="34" charset="0"/>
              </a:rPr>
              <a:t>Töölepingut ümber ei tee, edaspidi tuleb vältida toimingupiirangu rikkumisi. </a:t>
            </a:r>
            <a:endParaRPr lang="et-EE" sz="2800" dirty="0" smtClean="0">
              <a:ea typeface="Calibri" panose="020F0502020204030204" pitchFamily="34" charset="0"/>
            </a:endParaRPr>
          </a:p>
          <a:p>
            <a:pPr>
              <a:spcAft>
                <a:spcPts val="0"/>
              </a:spcAft>
            </a:pPr>
            <a:endParaRPr lang="et-EE" sz="2800" dirty="0">
              <a:ea typeface="Calibri" panose="020F0502020204030204" pitchFamily="34" charset="0"/>
            </a:endParaRPr>
          </a:p>
          <a:p>
            <a:pPr lvl="0">
              <a:spcAft>
                <a:spcPts val="0"/>
              </a:spcAft>
            </a:pPr>
            <a:r>
              <a:rPr lang="et-EE" sz="2800" b="1" dirty="0">
                <a:ea typeface="Calibri" panose="020F0502020204030204" pitchFamily="34" charset="0"/>
              </a:rPr>
              <a:t>Kas kooli direktor, olles volikogus või hariduskomisjonis, peab end oma kooliga tehtavatest otsustest taandama?</a:t>
            </a:r>
          </a:p>
          <a:p>
            <a:pPr>
              <a:spcAft>
                <a:spcPts val="0"/>
              </a:spcAft>
            </a:pPr>
            <a:r>
              <a:rPr lang="et-EE" sz="2800" dirty="0">
                <a:ea typeface="Calibri" panose="020F0502020204030204" pitchFamily="34" charset="0"/>
              </a:rPr>
              <a:t>Jah, kui need on seotud otseselt kooli huvidega, sh nt finantseerimine, ümberkorraldamine. </a:t>
            </a:r>
            <a:r>
              <a:rPr lang="et-EE" sz="2800" dirty="0" err="1">
                <a:ea typeface="Calibri" panose="020F0502020204030204" pitchFamily="34" charset="0"/>
              </a:rPr>
              <a:t>Üldakti</a:t>
            </a:r>
            <a:r>
              <a:rPr lang="et-EE" sz="2800" dirty="0">
                <a:ea typeface="Calibri" panose="020F0502020204030204" pitchFamily="34" charset="0"/>
              </a:rPr>
              <a:t> vastuvõtmisel taandamise kohustust ei ole, nt omavalitsuse eelarve vastuvõtmisel, isegi kui see sisaldab ka kooli eelarvet</a:t>
            </a:r>
            <a:r>
              <a:rPr lang="et-EE" sz="2800" dirty="0" smtClean="0">
                <a:ea typeface="Calibri" panose="020F0502020204030204" pitchFamily="34" charset="0"/>
              </a:rPr>
              <a:t>.</a:t>
            </a:r>
          </a:p>
          <a:p>
            <a:pPr>
              <a:spcAft>
                <a:spcPts val="0"/>
              </a:spcAft>
            </a:pPr>
            <a:endParaRPr lang="et-EE" sz="2400" dirty="0">
              <a:ea typeface="Calibri" panose="020F0502020204030204" pitchFamily="34" charset="0"/>
            </a:endParaRPr>
          </a:p>
        </p:txBody>
      </p:sp>
    </p:spTree>
    <p:extLst>
      <p:ext uri="{BB962C8B-B14F-4D97-AF65-F5344CB8AC3E}">
        <p14:creationId xmlns:p14="http://schemas.microsoft.com/office/powerpoint/2010/main" val="24580123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323305" y="323925"/>
            <a:ext cx="8208912" cy="6955750"/>
          </a:xfrm>
          <a:prstGeom prst="rect">
            <a:avLst/>
          </a:prstGeom>
        </p:spPr>
        <p:txBody>
          <a:bodyPr wrap="square">
            <a:spAutoFit/>
          </a:bodyPr>
          <a:lstStyle/>
          <a:p>
            <a:pPr algn="ctr"/>
            <a:r>
              <a:rPr lang="et-EE" sz="4000" b="1" dirty="0">
                <a:ea typeface="Calibri" panose="020F0502020204030204" pitchFamily="34" charset="0"/>
              </a:rPr>
              <a:t>Küsimus-vastus </a:t>
            </a:r>
            <a:r>
              <a:rPr lang="et-EE" sz="4000" b="1" dirty="0" smtClean="0">
                <a:ea typeface="Calibri" panose="020F0502020204030204" pitchFamily="34" charset="0"/>
              </a:rPr>
              <a:t>(6)</a:t>
            </a:r>
            <a:endParaRPr lang="et-EE" sz="4000" b="1" dirty="0">
              <a:ea typeface="Calibri" panose="020F0502020204030204" pitchFamily="34" charset="0"/>
            </a:endParaRPr>
          </a:p>
          <a:p>
            <a:r>
              <a:rPr lang="et-EE" sz="2800" b="1" dirty="0" smtClean="0">
                <a:latin typeface="Arial" panose="020B0604020202020204" pitchFamily="34" charset="0"/>
                <a:cs typeface="Arial" panose="020B0604020202020204" pitchFamily="34" charset="0"/>
              </a:rPr>
              <a:t>Kas tööandja võib võimaldada </a:t>
            </a:r>
            <a:r>
              <a:rPr lang="et-EE" sz="2800" b="1" dirty="0">
                <a:latin typeface="Arial" panose="020B0604020202020204" pitchFamily="34" charset="0"/>
                <a:cs typeface="Arial" panose="020B0604020202020204" pitchFamily="34" charset="0"/>
              </a:rPr>
              <a:t>töötajal vastavalt kokkuleppele kasutaja tööandja ruume töötaja isiklike tähtpäevade </a:t>
            </a:r>
            <a:r>
              <a:rPr lang="et-EE" sz="2800" b="1" dirty="0" smtClean="0">
                <a:latin typeface="Arial" panose="020B0604020202020204" pitchFamily="34" charset="0"/>
                <a:cs typeface="Arial" panose="020B0604020202020204" pitchFamily="34" charset="0"/>
              </a:rPr>
              <a:t>korraldamiseks tasuta?</a:t>
            </a:r>
          </a:p>
          <a:p>
            <a:endParaRPr lang="et-EE" sz="2800" b="1" dirty="0" smtClean="0">
              <a:latin typeface="Arial" panose="020B0604020202020204" pitchFamily="34" charset="0"/>
              <a:cs typeface="Arial" panose="020B0604020202020204" pitchFamily="34" charset="0"/>
            </a:endParaRPr>
          </a:p>
          <a:p>
            <a:r>
              <a:rPr lang="et-EE" sz="2800" dirty="0" smtClean="0">
                <a:latin typeface="Arial" panose="020B0604020202020204" pitchFamily="34" charset="0"/>
                <a:cs typeface="Arial" panose="020B0604020202020204" pitchFamily="34" charset="0"/>
              </a:rPr>
              <a:t>Võib </a:t>
            </a:r>
            <a:r>
              <a:rPr lang="et-EE" sz="2800" dirty="0">
                <a:latin typeface="Arial" panose="020B0604020202020204" pitchFamily="34" charset="0"/>
                <a:cs typeface="Arial" panose="020B0604020202020204" pitchFamily="34" charset="0"/>
              </a:rPr>
              <a:t>kasutada, kui on tegemist kõigile töötajatele võrdselt kohalduva soodustusega, aga asutusel tuleb maksta erisoodustust</a:t>
            </a:r>
            <a:r>
              <a:rPr lang="et-EE" sz="2800" dirty="0" smtClean="0">
                <a:latin typeface="Arial" panose="020B0604020202020204" pitchFamily="34" charset="0"/>
                <a:cs typeface="Arial" panose="020B0604020202020204" pitchFamily="34" charset="0"/>
              </a:rPr>
              <a:t>.</a:t>
            </a:r>
          </a:p>
          <a:p>
            <a:endParaRPr lang="et-EE" sz="2800" dirty="0">
              <a:latin typeface="Arial" panose="020B0604020202020204" pitchFamily="34" charset="0"/>
              <a:cs typeface="Arial" panose="020B0604020202020204" pitchFamily="34" charset="0"/>
            </a:endParaRPr>
          </a:p>
          <a:p>
            <a:r>
              <a:rPr lang="et-EE" sz="2800" dirty="0" smtClean="0">
                <a:latin typeface="Arial" panose="020B0604020202020204" pitchFamily="34" charset="0"/>
                <a:cs typeface="Arial" panose="020B0604020202020204" pitchFamily="34" charset="0"/>
              </a:rPr>
              <a:t>Alus </a:t>
            </a:r>
            <a:r>
              <a:rPr lang="et-EE" sz="2800" dirty="0">
                <a:latin typeface="Arial" panose="020B0604020202020204" pitchFamily="34" charset="0"/>
                <a:cs typeface="Arial" panose="020B0604020202020204" pitchFamily="34" charset="0"/>
              </a:rPr>
              <a:t>maksustamiseks on  </a:t>
            </a:r>
            <a:r>
              <a:rPr lang="et-EE" sz="2800" dirty="0" err="1" smtClean="0">
                <a:latin typeface="Arial" panose="020B0604020202020204" pitchFamily="34" charset="0"/>
                <a:cs typeface="Arial" panose="020B0604020202020204" pitchFamily="34" charset="0"/>
              </a:rPr>
              <a:t>TuMSi</a:t>
            </a:r>
            <a:r>
              <a:rPr lang="et-EE" sz="2800" dirty="0" smtClean="0">
                <a:latin typeface="Arial" panose="020B0604020202020204" pitchFamily="34" charset="0"/>
                <a:cs typeface="Arial" panose="020B0604020202020204" pitchFamily="34" charset="0"/>
              </a:rPr>
              <a:t> </a:t>
            </a:r>
            <a:r>
              <a:rPr lang="et-EE" sz="2800" dirty="0">
                <a:latin typeface="Arial" panose="020B0604020202020204" pitchFamily="34" charset="0"/>
                <a:cs typeface="Arial" panose="020B0604020202020204" pitchFamily="34" charset="0"/>
              </a:rPr>
              <a:t>§ 48 lg 4 p 2 -  tööandja vara tasuta või soodushinnaga kasutada andmine töö-, ameti- või teenistusülesannete või tööandja ettevõtlusega mitteseotud tegevuseks.</a:t>
            </a:r>
          </a:p>
          <a:p>
            <a:endParaRPr lang="et-EE" dirty="0"/>
          </a:p>
          <a:p>
            <a:pPr>
              <a:spcAft>
                <a:spcPts val="0"/>
              </a:spcAft>
            </a:pPr>
            <a:endParaRPr lang="et-EE" sz="2400" dirty="0">
              <a:ea typeface="Calibri" panose="020F0502020204030204" pitchFamily="34" charset="0"/>
            </a:endParaRPr>
          </a:p>
        </p:txBody>
      </p:sp>
    </p:spTree>
    <p:extLst>
      <p:ext uri="{BB962C8B-B14F-4D97-AF65-F5344CB8AC3E}">
        <p14:creationId xmlns:p14="http://schemas.microsoft.com/office/powerpoint/2010/main" val="16669606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stkülik 1"/>
          <p:cNvSpPr/>
          <p:nvPr/>
        </p:nvSpPr>
        <p:spPr>
          <a:xfrm>
            <a:off x="323305" y="107901"/>
            <a:ext cx="8208912" cy="861774"/>
          </a:xfrm>
          <a:prstGeom prst="rect">
            <a:avLst/>
          </a:prstGeom>
        </p:spPr>
        <p:txBody>
          <a:bodyPr wrap="square">
            <a:spAutoFit/>
          </a:bodyPr>
          <a:lstStyle/>
          <a:p>
            <a:endParaRPr lang="et-EE" dirty="0"/>
          </a:p>
          <a:p>
            <a:r>
              <a:rPr lang="et-EE" sz="3200" dirty="0" smtClean="0"/>
              <a:t>SKA  ja RTK tasuta koolitused</a:t>
            </a:r>
            <a:endParaRPr lang="et-EE" sz="3200" dirty="0"/>
          </a:p>
        </p:txBody>
      </p:sp>
      <p:sp>
        <p:nvSpPr>
          <p:cNvPr id="4" name="Ristkülik 3"/>
          <p:cNvSpPr/>
          <p:nvPr/>
        </p:nvSpPr>
        <p:spPr>
          <a:xfrm>
            <a:off x="395313" y="969675"/>
            <a:ext cx="8064895" cy="5965736"/>
          </a:xfrm>
          <a:prstGeom prst="rect">
            <a:avLst/>
          </a:prstGeom>
        </p:spPr>
        <p:txBody>
          <a:bodyPr wrap="square">
            <a:spAutoFit/>
          </a:bodyPr>
          <a:lstStyle/>
          <a:p>
            <a:pPr algn="ctr">
              <a:spcAft>
                <a:spcPts val="450"/>
              </a:spcAft>
            </a:pPr>
            <a:r>
              <a:rPr lang="et-EE" sz="2000" b="1" dirty="0" smtClean="0">
                <a:solidFill>
                  <a:srgbClr val="000000"/>
                </a:solidFill>
                <a:latin typeface="Arial" panose="020B0604020202020204" pitchFamily="34" charset="0"/>
                <a:ea typeface="Calibri" panose="020F0502020204030204" pitchFamily="34" charset="0"/>
                <a:cs typeface="Arial" panose="020B0604020202020204" pitchFamily="34" charset="0"/>
              </a:rPr>
              <a:t>„</a:t>
            </a:r>
            <a:r>
              <a:rPr lang="et-EE" sz="2000" b="1" dirty="0">
                <a:solidFill>
                  <a:srgbClr val="000000"/>
                </a:solidFill>
                <a:latin typeface="Arial" panose="020B0604020202020204" pitchFamily="34" charset="0"/>
                <a:ea typeface="Calibri" panose="020F0502020204030204" pitchFamily="34" charset="0"/>
                <a:cs typeface="Arial" panose="020B0604020202020204" pitchFamily="34" charset="0"/>
              </a:rPr>
              <a:t>Hariduselu kvaliteediga seotud kutseväärikuse edendamine ja korruptsiooniriskide ennetamine Eesti </a:t>
            </a:r>
            <a:r>
              <a:rPr lang="et-EE" sz="2000" b="1" dirty="0" err="1">
                <a:solidFill>
                  <a:srgbClr val="000000"/>
                </a:solidFill>
                <a:latin typeface="Arial" panose="020B0604020202020204" pitchFamily="34" charset="0"/>
                <a:ea typeface="Calibri" panose="020F0502020204030204" pitchFamily="34" charset="0"/>
                <a:cs typeface="Arial" panose="020B0604020202020204" pitchFamily="34" charset="0"/>
              </a:rPr>
              <a:t>üld</a:t>
            </a:r>
            <a:r>
              <a:rPr lang="et-EE" sz="2000" b="1" dirty="0">
                <a:solidFill>
                  <a:srgbClr val="000000"/>
                </a:solidFill>
                <a:latin typeface="Arial" panose="020B0604020202020204" pitchFamily="34" charset="0"/>
                <a:ea typeface="Calibri" panose="020F0502020204030204" pitchFamily="34" charset="0"/>
                <a:cs typeface="Arial" panose="020B0604020202020204" pitchFamily="34" charset="0"/>
              </a:rPr>
              <a:t>- ja kutsehariduskoolide juhtimises</a:t>
            </a:r>
            <a:r>
              <a:rPr lang="et-EE" sz="2000" b="1" dirty="0" smtClean="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t-EE" sz="2000" dirty="0">
              <a:latin typeface="Arial" panose="020B0604020202020204" pitchFamily="34" charset="0"/>
              <a:ea typeface="Calibri" panose="020F0502020204030204" pitchFamily="34" charset="0"/>
              <a:cs typeface="Arial" panose="020B0604020202020204" pitchFamily="34" charset="0"/>
            </a:endParaRPr>
          </a:p>
          <a:p>
            <a:pPr>
              <a:spcAft>
                <a:spcPts val="900"/>
              </a:spcAft>
            </a:pPr>
            <a:r>
              <a:rPr lang="et-EE" sz="2000" b="1" dirty="0" smtClean="0">
                <a:solidFill>
                  <a:srgbClr val="000000"/>
                </a:solidFill>
                <a:latin typeface="Arial" panose="020B0604020202020204" pitchFamily="34" charset="0"/>
                <a:ea typeface="Calibri" panose="020F0502020204030204" pitchFamily="34" charset="0"/>
                <a:cs typeface="Arial" panose="020B0604020202020204" pitchFamily="34" charset="0"/>
              </a:rPr>
              <a:t>10</a:t>
            </a:r>
            <a:r>
              <a:rPr lang="et-EE" sz="2000" b="1" dirty="0">
                <a:solidFill>
                  <a:srgbClr val="000000"/>
                </a:solidFill>
                <a:latin typeface="Arial" panose="020B0604020202020204" pitchFamily="34" charset="0"/>
                <a:ea typeface="Calibri" panose="020F0502020204030204" pitchFamily="34" charset="0"/>
                <a:cs typeface="Arial" panose="020B0604020202020204" pitchFamily="34" charset="0"/>
              </a:rPr>
              <a:t>. mail 2018, Barclay Hotellis, Ülikooli 8, Tartu</a:t>
            </a:r>
            <a:r>
              <a:rPr lang="et-EE" sz="2000" dirty="0">
                <a:solidFill>
                  <a:srgbClr val="000000"/>
                </a:solidFill>
                <a:latin typeface="Arial" panose="020B0604020202020204" pitchFamily="34" charset="0"/>
                <a:ea typeface="Calibri" panose="020F0502020204030204" pitchFamily="34" charset="0"/>
                <a:cs typeface="Arial" panose="020B0604020202020204" pitchFamily="34" charset="0"/>
              </a:rPr>
              <a:t>.</a:t>
            </a:r>
            <a:endParaRPr lang="et-EE" sz="2000" dirty="0">
              <a:latin typeface="Arial" panose="020B0604020202020204" pitchFamily="34" charset="0"/>
              <a:ea typeface="Calibri" panose="020F0502020204030204" pitchFamily="34" charset="0"/>
              <a:cs typeface="Arial" panose="020B0604020202020204" pitchFamily="34" charset="0"/>
            </a:endParaRPr>
          </a:p>
          <a:p>
            <a:pPr algn="just">
              <a:spcAft>
                <a:spcPts val="900"/>
              </a:spcAft>
            </a:pPr>
            <a:r>
              <a:rPr lang="et-EE" sz="2000" dirty="0">
                <a:latin typeface="Arial" panose="020B0604020202020204" pitchFamily="34" charset="0"/>
                <a:ea typeface="Calibri" panose="020F0502020204030204" pitchFamily="34" charset="0"/>
                <a:cs typeface="Arial" panose="020B0604020202020204" pitchFamily="34" charset="0"/>
              </a:rPr>
              <a:t>Koolituse </a:t>
            </a:r>
            <a:r>
              <a:rPr lang="et-EE" sz="2000" b="1" dirty="0">
                <a:latin typeface="Arial" panose="020B0604020202020204" pitchFamily="34" charset="0"/>
                <a:ea typeface="Calibri" panose="020F0502020204030204" pitchFamily="34" charset="0"/>
                <a:cs typeface="Arial" panose="020B0604020202020204" pitchFamily="34" charset="0"/>
              </a:rPr>
              <a:t>eesmärk </a:t>
            </a:r>
            <a:r>
              <a:rPr lang="et-EE" sz="2000" dirty="0">
                <a:latin typeface="Arial" panose="020B0604020202020204" pitchFamily="34" charset="0"/>
                <a:ea typeface="Calibri" panose="020F0502020204030204" pitchFamily="34" charset="0"/>
                <a:cs typeface="Arial" panose="020B0604020202020204" pitchFamily="34" charset="0"/>
              </a:rPr>
              <a:t>on teadvustada ja ennetada eetika- ning korruptsioonialaseid riske haridusvaldkonnas.</a:t>
            </a:r>
          </a:p>
          <a:p>
            <a:pPr algn="just">
              <a:spcAft>
                <a:spcPts val="900"/>
              </a:spcAft>
            </a:pPr>
            <a:r>
              <a:rPr lang="et-EE" sz="2000" dirty="0">
                <a:latin typeface="Arial" panose="020B0604020202020204" pitchFamily="34" charset="0"/>
                <a:ea typeface="Calibri" panose="020F0502020204030204" pitchFamily="34" charset="0"/>
                <a:cs typeface="Arial" panose="020B0604020202020204" pitchFamily="34" charset="0"/>
              </a:rPr>
              <a:t>Koolituse</a:t>
            </a:r>
            <a:r>
              <a:rPr lang="et-EE" sz="2000" b="1" dirty="0">
                <a:latin typeface="Arial" panose="020B0604020202020204" pitchFamily="34" charset="0"/>
                <a:ea typeface="Calibri" panose="020F0502020204030204" pitchFamily="34" charset="0"/>
                <a:cs typeface="Arial" panose="020B0604020202020204" pitchFamily="34" charset="0"/>
              </a:rPr>
              <a:t> sihtgrupiks</a:t>
            </a:r>
            <a:r>
              <a:rPr lang="et-EE" sz="2000" dirty="0">
                <a:latin typeface="Arial" panose="020B0604020202020204" pitchFamily="34" charset="0"/>
                <a:ea typeface="Calibri" panose="020F0502020204030204" pitchFamily="34" charset="0"/>
                <a:cs typeface="Arial" panose="020B0604020202020204" pitchFamily="34" charset="0"/>
              </a:rPr>
              <a:t> on:</a:t>
            </a:r>
          </a:p>
          <a:p>
            <a:pPr marL="342900" lvl="0" indent="-342900" algn="just">
              <a:spcAft>
                <a:spcPts val="900"/>
              </a:spcAft>
              <a:buFont typeface="Symbol" panose="05050102010706020507" pitchFamily="18" charset="2"/>
              <a:buChar char=""/>
            </a:pPr>
            <a:r>
              <a:rPr lang="et-EE" sz="2000" dirty="0">
                <a:latin typeface="Arial" panose="020B0604020202020204" pitchFamily="34" charset="0"/>
                <a:ea typeface="Calibri" panose="020F0502020204030204" pitchFamily="34" charset="0"/>
                <a:cs typeface="Arial" panose="020B0604020202020204" pitchFamily="34" charset="0"/>
              </a:rPr>
              <a:t>riigi ja KOV ametiasutuste poolt hallatavate üldharidus- ja kutseõppeasutuste (v.a rakenduskõrgkoolid) juhid, eelkõige direktorid;</a:t>
            </a:r>
          </a:p>
          <a:p>
            <a:pPr marL="342900" lvl="0" indent="-342900" algn="just">
              <a:spcAft>
                <a:spcPts val="900"/>
              </a:spcAft>
              <a:buFont typeface="Symbol" panose="05050102010706020507" pitchFamily="18" charset="2"/>
              <a:buChar char=""/>
            </a:pPr>
            <a:r>
              <a:rPr lang="et-EE" sz="2000" dirty="0">
                <a:latin typeface="Arial" panose="020B0604020202020204" pitchFamily="34" charset="0"/>
                <a:ea typeface="Calibri" panose="020F0502020204030204" pitchFamily="34" charset="0"/>
                <a:cs typeface="Arial" panose="020B0604020202020204" pitchFamily="34" charset="0"/>
              </a:rPr>
              <a:t>munitsipaal- ja riigikoolide pidajate esindajad (nt valla- ja linnavolikogu liikmed, esindusvolituse korral valla- ja linnavalitsuse liikmed) ning riigi või KOV ametiasutuse ametnikud ja töötajad, kes koordineerivad/juhivad riigi ning KOV ametiasutuste poolt hallatavate üldharidus- ja kutseõppeasutuste (v.a rakenduskõrgkoolid) tegevust</a:t>
            </a:r>
            <a:r>
              <a:rPr lang="et-EE" sz="2000" dirty="0" smtClean="0">
                <a:latin typeface="Arial" panose="020B0604020202020204" pitchFamily="34" charset="0"/>
                <a:ea typeface="Calibri" panose="020F0502020204030204" pitchFamily="34" charset="0"/>
                <a:cs typeface="Arial" panose="020B0604020202020204" pitchFamily="34" charset="0"/>
              </a:rPr>
              <a:t>.</a:t>
            </a:r>
            <a:endParaRPr lang="et-EE" sz="2000" dirty="0">
              <a:latin typeface="Arial" panose="020B0604020202020204" pitchFamily="34" charset="0"/>
              <a:ea typeface="Calibri" panose="020F0502020204030204" pitchFamily="34" charset="0"/>
              <a:cs typeface="Arial" panose="020B0604020202020204" pitchFamily="34" charset="0"/>
            </a:endParaRPr>
          </a:p>
          <a:p>
            <a:pPr lvl="0" algn="just">
              <a:spcAft>
                <a:spcPts val="900"/>
              </a:spcAft>
            </a:pPr>
            <a:r>
              <a:rPr lang="et-EE" sz="2000" dirty="0" smtClean="0">
                <a:latin typeface="Arial" panose="020B0604020202020204" pitchFamily="34" charset="0"/>
                <a:ea typeface="Calibri" panose="020F0502020204030204" pitchFamily="34" charset="0"/>
                <a:cs typeface="Arial" panose="020B0604020202020204" pitchFamily="34" charset="0"/>
              </a:rPr>
              <a:t>Tallinn , Pärnu, Rakvere september-november, info ekspertidelt </a:t>
            </a:r>
            <a:endParaRPr lang="et-EE" sz="20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460588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p:cNvSpPr>
            <a:spLocks noGrp="1"/>
          </p:cNvSpPr>
          <p:nvPr>
            <p:ph type="ctrTitle"/>
          </p:nvPr>
        </p:nvSpPr>
        <p:spPr>
          <a:xfrm>
            <a:off x="185937" y="1883322"/>
            <a:ext cx="8352928" cy="1800000"/>
          </a:xfrm>
        </p:spPr>
        <p:txBody>
          <a:bodyPr/>
          <a:lstStyle/>
          <a:p>
            <a:r>
              <a:rPr lang="et-EE" sz="3600" b="1" dirty="0" smtClean="0">
                <a:solidFill>
                  <a:prstClr val="white"/>
                </a:solidFill>
                <a:latin typeface="+mn-lt"/>
                <a:ea typeface="Microsoft YaHei" pitchFamily="2"/>
              </a:rPr>
              <a:t>Edukat kooliaasta jätku, rõõmu kordaminekutest!</a:t>
            </a:r>
            <a:r>
              <a:rPr lang="et-EE" sz="6000" b="1" dirty="0">
                <a:solidFill>
                  <a:prstClr val="white"/>
                </a:solidFill>
                <a:latin typeface="+mn-lt"/>
                <a:ea typeface="Microsoft YaHei" pitchFamily="2"/>
              </a:rPr>
              <a:t/>
            </a:r>
            <a:br>
              <a:rPr lang="et-EE" sz="6000" b="1" dirty="0">
                <a:solidFill>
                  <a:prstClr val="white"/>
                </a:solidFill>
                <a:latin typeface="+mn-lt"/>
                <a:ea typeface="Microsoft YaHei" pitchFamily="2"/>
              </a:rPr>
            </a:br>
            <a:endParaRPr lang="et-EE" dirty="0"/>
          </a:p>
        </p:txBody>
      </p:sp>
      <p:sp>
        <p:nvSpPr>
          <p:cNvPr id="4" name="Ristkülik 3"/>
          <p:cNvSpPr/>
          <p:nvPr/>
        </p:nvSpPr>
        <p:spPr>
          <a:xfrm>
            <a:off x="4139729" y="5076453"/>
            <a:ext cx="4608512" cy="1188018"/>
          </a:xfrm>
          <a:prstGeom prst="rect">
            <a:avLst/>
          </a:prstGeom>
        </p:spPr>
        <p:txBody>
          <a:bodyPr wrap="square">
            <a:spAutoFit/>
          </a:bodyPr>
          <a:lstStyle/>
          <a:p>
            <a:pPr lvl="0" algn="r" hangingPunct="0">
              <a:defRPr sz="1800" b="0" i="0" u="none" strike="noStrike" kern="0" cap="none" spc="0" baseline="0">
                <a:solidFill>
                  <a:srgbClr val="000000"/>
                </a:solidFill>
                <a:uFillTx/>
              </a:defRPr>
            </a:pPr>
            <a:r>
              <a:rPr lang="et-EE" sz="2560" b="1" kern="0" smtClean="0">
                <a:solidFill>
                  <a:schemeClr val="bg1"/>
                </a:solidFill>
                <a:ea typeface="Microsoft YaHei" pitchFamily="2"/>
                <a:cs typeface="Mangal" pitchFamily="2"/>
              </a:rPr>
              <a:t>Hille Voolaid hille.voolaid@hm.ee  </a:t>
            </a:r>
            <a:endParaRPr lang="et-EE" sz="2560" b="1" smtClean="0">
              <a:solidFill>
                <a:schemeClr val="bg1"/>
              </a:solidFill>
              <a:ea typeface="Microsoft YaHei" pitchFamily="2"/>
              <a:cs typeface="Mangal" pitchFamily="2"/>
            </a:endParaRPr>
          </a:p>
          <a:p>
            <a:pPr lvl="0" algn="r" hangingPunct="0">
              <a:defRPr sz="1800" b="0" i="0" u="none" strike="noStrike" kern="0" cap="none" spc="0" baseline="0">
                <a:solidFill>
                  <a:srgbClr val="000000"/>
                </a:solidFill>
                <a:uFillTx/>
              </a:defRPr>
            </a:pPr>
            <a:r>
              <a:rPr lang="et-EE" sz="2000" kern="0" smtClean="0">
                <a:solidFill>
                  <a:schemeClr val="bg1"/>
                </a:solidFill>
                <a:ea typeface="Microsoft YaHei" pitchFamily="2"/>
                <a:cs typeface="Mangal" pitchFamily="2"/>
              </a:rPr>
              <a:t>735 </a:t>
            </a:r>
            <a:r>
              <a:rPr lang="et-EE" sz="2000" kern="0" dirty="0">
                <a:solidFill>
                  <a:schemeClr val="bg1"/>
                </a:solidFill>
                <a:ea typeface="Microsoft YaHei" pitchFamily="2"/>
                <a:cs typeface="Mangal" pitchFamily="2"/>
              </a:rPr>
              <a:t>0109</a:t>
            </a:r>
            <a:endParaRPr lang="et-EE" sz="2000" dirty="0">
              <a:solidFill>
                <a:schemeClr val="bg1"/>
              </a:solidFill>
              <a:ea typeface="Microsoft YaHei" pitchFamily="2"/>
              <a:cs typeface="Mangal" pitchFamily="2"/>
            </a:endParaRPr>
          </a:p>
        </p:txBody>
      </p:sp>
      <p:pic>
        <p:nvPicPr>
          <p:cNvPr id="3" name="Pilt 2" descr="Sinilill, Hepatica nobilis | Priit Tammets | Flick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185" y="3996333"/>
            <a:ext cx="3823072" cy="2546166"/>
          </a:xfrm>
          <a:prstGeom prst="rect">
            <a:avLst/>
          </a:prstGeom>
        </p:spPr>
      </p:pic>
    </p:spTree>
    <p:extLst>
      <p:ext uri="{BB962C8B-B14F-4D97-AF65-F5344CB8AC3E}">
        <p14:creationId xmlns:p14="http://schemas.microsoft.com/office/powerpoint/2010/main" val="25245993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3"/>
          <a:srcRect/>
          <a:stretch>
            <a:fillRect/>
          </a:stretch>
        </p:blipFill>
        <p:spPr>
          <a:xfrm>
            <a:off x="8244184" y="0"/>
            <a:ext cx="431029" cy="6839995"/>
          </a:xfrm>
          <a:prstGeom prst="rect">
            <a:avLst/>
          </a:prstGeom>
          <a:noFill/>
          <a:ln>
            <a:noFill/>
          </a:ln>
        </p:spPr>
      </p:pic>
      <p:sp>
        <p:nvSpPr>
          <p:cNvPr id="3" name="Title 1"/>
          <p:cNvSpPr txBox="1">
            <a:spLocks noGrp="1"/>
          </p:cNvSpPr>
          <p:nvPr>
            <p:ph type="title" idx="4294967295"/>
          </p:nvPr>
        </p:nvSpPr>
        <p:spPr>
          <a:xfrm>
            <a:off x="-265688" y="259509"/>
            <a:ext cx="7167563" cy="525657"/>
          </a:xfrm>
          <a:prstGeom prst="rect">
            <a:avLst/>
          </a:prstGeom>
        </p:spPr>
        <p:txBody>
          <a:bodyPr wrap="square">
            <a:spAutoFit/>
          </a:bodyPr>
          <a:lstStyle/>
          <a:p>
            <a:pPr lvl="0" algn="ctr">
              <a:buNone/>
            </a:pPr>
            <a:r>
              <a:rPr lang="et-EE" sz="3200" b="1" dirty="0" smtClean="0">
                <a:latin typeface="+mn-lt"/>
              </a:rPr>
              <a:t>Pidaja kaasamine </a:t>
            </a:r>
            <a:endParaRPr lang="et-EE" sz="3200" b="1" dirty="0">
              <a:latin typeface="+mn-lt"/>
            </a:endParaRPr>
          </a:p>
        </p:txBody>
      </p:sp>
      <p:sp>
        <p:nvSpPr>
          <p:cNvPr id="4" name="Text Placeholder 2"/>
          <p:cNvSpPr txBox="1">
            <a:spLocks noGrp="1"/>
          </p:cNvSpPr>
          <p:nvPr>
            <p:ph type="body" idx="4294967295"/>
          </p:nvPr>
        </p:nvSpPr>
        <p:spPr>
          <a:xfrm>
            <a:off x="0" y="828675"/>
            <a:ext cx="8064500" cy="5018088"/>
          </a:xfrm>
          <a:prstGeom prst="rect">
            <a:avLst/>
          </a:prstGeom>
        </p:spPr>
        <p:txBody>
          <a:bodyPr/>
          <a:lstStyle/>
          <a:p>
            <a:pPr marL="108000" indent="0">
              <a:buNone/>
            </a:pPr>
            <a:r>
              <a:rPr lang="et-EE" sz="2800" b="1" dirty="0" smtClean="0">
                <a:latin typeface="Cambria" panose="02040503050406030204" pitchFamily="18" charset="0"/>
              </a:rPr>
              <a:t>		</a:t>
            </a:r>
          </a:p>
          <a:p>
            <a:pPr marL="108000" indent="0">
              <a:buNone/>
            </a:pPr>
            <a:endParaRPr lang="et-EE" sz="2800" b="1" dirty="0" smtClean="0">
              <a:latin typeface="Cambria" panose="02040503050406030204" pitchFamily="18" charset="0"/>
            </a:endParaRPr>
          </a:p>
          <a:p>
            <a:pPr marL="108000" indent="0">
              <a:buNone/>
            </a:pPr>
            <a:endParaRPr lang="et-EE" sz="2800" b="1" dirty="0" smtClean="0">
              <a:latin typeface="Cambria" panose="02040503050406030204" pitchFamily="18" charset="0"/>
            </a:endParaRPr>
          </a:p>
          <a:p>
            <a:pPr marL="108000" indent="0">
              <a:buNone/>
            </a:pPr>
            <a:r>
              <a:rPr lang="et-EE" sz="2800" b="1" dirty="0">
                <a:latin typeface="Cambria" panose="02040503050406030204" pitchFamily="18" charset="0"/>
              </a:rPr>
              <a:t>	</a:t>
            </a:r>
            <a:r>
              <a:rPr lang="et-EE" sz="2800" b="1" dirty="0" smtClean="0">
                <a:latin typeface="Cambria" panose="02040503050406030204" pitchFamily="18" charset="0"/>
              </a:rPr>
              <a:t>				</a:t>
            </a:r>
            <a:endParaRPr lang="et-EE" sz="1400" b="1" dirty="0" smtClean="0">
              <a:latin typeface="Cambria" panose="02040503050406030204" pitchFamily="18" charset="0"/>
            </a:endParaRPr>
          </a:p>
          <a:p>
            <a:pPr marL="108000" indent="0">
              <a:buNone/>
            </a:pPr>
            <a:endParaRPr lang="et-EE" sz="2800" b="1" dirty="0" smtClean="0">
              <a:latin typeface="Cambria" panose="02040503050406030204" pitchFamily="18" charset="0"/>
            </a:endParaRPr>
          </a:p>
          <a:p>
            <a:pPr marL="108000" indent="0">
              <a:buNone/>
            </a:pPr>
            <a:endParaRPr lang="et-EE" sz="2000" dirty="0" smtClean="0">
              <a:latin typeface="Cambria" panose="02040503050406030204" pitchFamily="18" charset="0"/>
            </a:endParaRPr>
          </a:p>
          <a:p>
            <a:pPr marL="108000" indent="0">
              <a:buNone/>
            </a:pPr>
            <a:endParaRPr lang="et-EE" sz="2400" dirty="0"/>
          </a:p>
          <a:p>
            <a:pPr marL="108000" indent="0">
              <a:buNone/>
            </a:pPr>
            <a:endParaRPr lang="et-EE" sz="2400" dirty="0" smtClean="0"/>
          </a:p>
          <a:p>
            <a:pPr marL="108000" indent="0">
              <a:buNone/>
            </a:pPr>
            <a:endParaRPr lang="et-EE" sz="2400" dirty="0"/>
          </a:p>
          <a:p>
            <a:pPr marL="108000" lvl="0" indent="0">
              <a:spcAft>
                <a:spcPts val="0"/>
              </a:spcAft>
              <a:buNone/>
            </a:pPr>
            <a:endParaRPr lang="et-EE" sz="2400" dirty="0" smtClean="0">
              <a:latin typeface="Roboto Condensed" pitchFamily="18"/>
              <a:cs typeface="Times New Roman" pitchFamily="18"/>
            </a:endParaRPr>
          </a:p>
          <a:p>
            <a:pPr marL="108000" lvl="0" indent="0">
              <a:spcAft>
                <a:spcPts val="0"/>
              </a:spcAft>
              <a:buNone/>
            </a:pPr>
            <a:endParaRPr lang="et-EE" sz="2400" dirty="0">
              <a:latin typeface="Roboto Condensed" pitchFamily="18"/>
              <a:cs typeface="Times New Roman" pitchFamily="18"/>
            </a:endParaRPr>
          </a:p>
          <a:p>
            <a:pPr marL="108000" lvl="0" indent="0">
              <a:spcAft>
                <a:spcPts val="0"/>
              </a:spcAft>
              <a:buNone/>
            </a:pPr>
            <a:r>
              <a:rPr lang="et-EE" sz="2400" dirty="0">
                <a:latin typeface="Roboto Condensed" pitchFamily="18"/>
                <a:cs typeface="Times New Roman" pitchFamily="18"/>
              </a:rPr>
              <a:t>	</a:t>
            </a:r>
          </a:p>
        </p:txBody>
      </p:sp>
      <p:sp>
        <p:nvSpPr>
          <p:cNvPr id="7" name="Ovaal 6"/>
          <p:cNvSpPr/>
          <p:nvPr/>
        </p:nvSpPr>
        <p:spPr>
          <a:xfrm>
            <a:off x="56146" y="2442049"/>
            <a:ext cx="3384376" cy="2016224"/>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a:solidFill>
                  <a:schemeClr val="tx1"/>
                </a:solidFill>
              </a:rPr>
              <a:t>tegevus-/koolituslubade järelevalve (vestlus)</a:t>
            </a:r>
          </a:p>
        </p:txBody>
      </p:sp>
      <p:sp>
        <p:nvSpPr>
          <p:cNvPr id="8" name="Ovaal 7"/>
          <p:cNvSpPr/>
          <p:nvPr/>
        </p:nvSpPr>
        <p:spPr>
          <a:xfrm>
            <a:off x="1933822" y="908463"/>
            <a:ext cx="2789505" cy="1511832"/>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a:solidFill>
                  <a:schemeClr val="tx1"/>
                </a:solidFill>
              </a:rPr>
              <a:t>p</a:t>
            </a:r>
            <a:r>
              <a:rPr lang="et-EE" sz="2400" dirty="0" smtClean="0">
                <a:solidFill>
                  <a:schemeClr val="tx1"/>
                </a:solidFill>
              </a:rPr>
              <a:t>öördumiste lahendamine</a:t>
            </a:r>
            <a:endParaRPr lang="et-EE" sz="2400" dirty="0">
              <a:solidFill>
                <a:schemeClr val="tx1"/>
              </a:solidFill>
            </a:endParaRPr>
          </a:p>
        </p:txBody>
      </p:sp>
      <p:sp>
        <p:nvSpPr>
          <p:cNvPr id="9" name="Ovaal 8"/>
          <p:cNvSpPr/>
          <p:nvPr/>
        </p:nvSpPr>
        <p:spPr>
          <a:xfrm>
            <a:off x="5077136" y="310586"/>
            <a:ext cx="3218798" cy="1606239"/>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a:solidFill>
                  <a:schemeClr val="tx1"/>
                </a:solidFill>
              </a:rPr>
              <a:t>i</a:t>
            </a:r>
            <a:r>
              <a:rPr lang="et-EE" sz="2400" dirty="0" smtClean="0">
                <a:solidFill>
                  <a:schemeClr val="tx1"/>
                </a:solidFill>
              </a:rPr>
              <a:t>nfovahetus: teabepäevad, märgukirjad</a:t>
            </a:r>
            <a:endParaRPr lang="et-EE" sz="2400" dirty="0">
              <a:solidFill>
                <a:schemeClr val="tx1"/>
              </a:solidFill>
            </a:endParaRPr>
          </a:p>
        </p:txBody>
      </p:sp>
      <p:sp>
        <p:nvSpPr>
          <p:cNvPr id="10" name="Ovaal 9"/>
          <p:cNvSpPr/>
          <p:nvPr/>
        </p:nvSpPr>
        <p:spPr>
          <a:xfrm>
            <a:off x="4148140" y="2041848"/>
            <a:ext cx="3209593" cy="2016223"/>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smtClean="0">
                <a:solidFill>
                  <a:schemeClr val="tx1"/>
                </a:solidFill>
              </a:rPr>
              <a:t>koolitused</a:t>
            </a:r>
            <a:endParaRPr lang="et-EE" sz="2400" dirty="0">
              <a:solidFill>
                <a:schemeClr val="tx1"/>
              </a:solidFill>
            </a:endParaRPr>
          </a:p>
        </p:txBody>
      </p:sp>
      <p:sp>
        <p:nvSpPr>
          <p:cNvPr id="11" name="Ovaal 10"/>
          <p:cNvSpPr/>
          <p:nvPr/>
        </p:nvSpPr>
        <p:spPr>
          <a:xfrm>
            <a:off x="4654765" y="4173247"/>
            <a:ext cx="4228738" cy="1854996"/>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a:solidFill>
                  <a:schemeClr val="tx1"/>
                </a:solidFill>
              </a:rPr>
              <a:t>j</a:t>
            </a:r>
            <a:r>
              <a:rPr lang="et-EE" sz="2400" dirty="0" smtClean="0">
                <a:solidFill>
                  <a:schemeClr val="tx1"/>
                </a:solidFill>
              </a:rPr>
              <a:t>ärelevalves vestlus pidajaga</a:t>
            </a:r>
            <a:endParaRPr lang="et-EE" sz="2400" dirty="0">
              <a:solidFill>
                <a:schemeClr val="tx1"/>
              </a:solidFill>
            </a:endParaRPr>
          </a:p>
        </p:txBody>
      </p:sp>
      <p:sp>
        <p:nvSpPr>
          <p:cNvPr id="12" name="Ovaal 11"/>
          <p:cNvSpPr/>
          <p:nvPr/>
        </p:nvSpPr>
        <p:spPr>
          <a:xfrm>
            <a:off x="1685576" y="5090847"/>
            <a:ext cx="2789505" cy="1511832"/>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400" dirty="0" smtClean="0">
                <a:solidFill>
                  <a:schemeClr val="tx1"/>
                </a:solidFill>
              </a:rPr>
              <a:t>…</a:t>
            </a:r>
            <a:endParaRPr lang="et-EE" sz="2400" dirty="0">
              <a:solidFill>
                <a:schemeClr val="tx1"/>
              </a:solidFill>
            </a:endParaRPr>
          </a:p>
        </p:txBody>
      </p:sp>
    </p:spTree>
    <p:extLst>
      <p:ext uri="{BB962C8B-B14F-4D97-AF65-F5344CB8AC3E}">
        <p14:creationId xmlns:p14="http://schemas.microsoft.com/office/powerpoint/2010/main" val="96357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stkülik 2"/>
          <p:cNvSpPr/>
          <p:nvPr/>
        </p:nvSpPr>
        <p:spPr>
          <a:xfrm>
            <a:off x="323305" y="925933"/>
            <a:ext cx="8424935" cy="487506"/>
          </a:xfrm>
          <a:prstGeom prst="rect">
            <a:avLst/>
          </a:prstGeom>
        </p:spPr>
        <p:txBody>
          <a:bodyPr wrap="square">
            <a:spAutoFit/>
          </a:bodyPr>
          <a:lstStyle/>
          <a:p>
            <a:pPr algn="just">
              <a:lnSpc>
                <a:spcPct val="107000"/>
              </a:lnSpc>
              <a:spcAft>
                <a:spcPts val="0"/>
              </a:spcAft>
            </a:pPr>
            <a:r>
              <a:rPr lang="et-EE" sz="2400" dirty="0">
                <a:solidFill>
                  <a:srgbClr val="000000"/>
                </a:solidFill>
                <a:latin typeface="Cambria" panose="02040503050406030204" pitchFamily="18" charset="0"/>
                <a:ea typeface="Times New Roman" panose="02020603050405020304" pitchFamily="18" charset="0"/>
                <a:cs typeface="Times New Roman" panose="02020603050405020304" pitchFamily="18" charset="0"/>
              </a:rPr>
              <a:t> </a:t>
            </a:r>
            <a:r>
              <a:rPr lang="et-EE" sz="2400" dirty="0">
                <a:latin typeface="Roboto Condensed"/>
                <a:ea typeface="MS Mincho" panose="02020609040205080304" pitchFamily="49" charset="-128"/>
                <a:cs typeface="Times New Roman" panose="02020603050405020304" pitchFamily="18" charset="0"/>
              </a:rPr>
              <a:t>J</a:t>
            </a:r>
            <a:r>
              <a:rPr lang="et-EE" sz="2400" dirty="0" smtClean="0">
                <a:solidFill>
                  <a:srgbClr val="000000"/>
                </a:solidFill>
                <a:latin typeface="Roboto Condensed"/>
                <a:ea typeface="Times New Roman" panose="02020603050405020304" pitchFamily="18" charset="0"/>
                <a:cs typeface="Times New Roman" panose="02020603050405020304" pitchFamily="18" charset="0"/>
              </a:rPr>
              <a:t>ärelevalvet </a:t>
            </a:r>
            <a:r>
              <a:rPr lang="et-EE" sz="2400" dirty="0">
                <a:solidFill>
                  <a:srgbClr val="000000"/>
                </a:solidFill>
                <a:latin typeface="Roboto Condensed"/>
                <a:ea typeface="Times New Roman" panose="02020603050405020304" pitchFamily="18" charset="0"/>
                <a:cs typeface="Times New Roman" panose="02020603050405020304" pitchFamily="18" charset="0"/>
              </a:rPr>
              <a:t>viiakse läbi </a:t>
            </a:r>
            <a:r>
              <a:rPr lang="et-EE" sz="2400" b="1" dirty="0" smtClean="0">
                <a:latin typeface="Roboto Condensed"/>
                <a:ea typeface="Times New Roman" panose="02020603050405020304" pitchFamily="18" charset="0"/>
                <a:cs typeface="Times New Roman" panose="02020603050405020304" pitchFamily="18" charset="0"/>
              </a:rPr>
              <a:t>seaduse </a:t>
            </a:r>
            <a:r>
              <a:rPr lang="et-EE" sz="2400" b="1" dirty="0" smtClean="0">
                <a:solidFill>
                  <a:srgbClr val="000000"/>
                </a:solidFill>
                <a:latin typeface="Roboto Condensed"/>
                <a:ea typeface="Times New Roman" panose="02020603050405020304" pitchFamily="18" charset="0"/>
                <a:cs typeface="Times New Roman" panose="02020603050405020304" pitchFamily="18" charset="0"/>
              </a:rPr>
              <a:t>alusel.</a:t>
            </a:r>
            <a:endParaRPr lang="et-EE" sz="2400" dirty="0">
              <a:solidFill>
                <a:srgbClr val="000000"/>
              </a:solidFill>
              <a:latin typeface="Roboto Condensed"/>
              <a:ea typeface="Times New Roman" panose="02020603050405020304" pitchFamily="18" charset="0"/>
              <a:cs typeface="Times New Roman" panose="02020603050405020304" pitchFamily="18" charset="0"/>
            </a:endParaRPr>
          </a:p>
        </p:txBody>
      </p:sp>
      <p:sp>
        <p:nvSpPr>
          <p:cNvPr id="5" name="Ristkülik 4"/>
          <p:cNvSpPr>
            <a:spLocks noChangeArrowheads="1"/>
          </p:cNvSpPr>
          <p:nvPr/>
        </p:nvSpPr>
        <p:spPr bwMode="auto">
          <a:xfrm>
            <a:off x="911055" y="1764085"/>
            <a:ext cx="4020761" cy="1330666"/>
          </a:xfrm>
          <a:prstGeom prst="rect">
            <a:avLst/>
          </a:prstGeom>
          <a:solidFill>
            <a:srgbClr val="3366FF"/>
          </a:solidFill>
          <a:ln w="38100">
            <a:solidFill>
              <a:srgbClr val="F2F2F2"/>
            </a:solidFill>
            <a:miter lim="800000"/>
            <a:headEnd/>
            <a:tailEnd/>
          </a:ln>
          <a:effectLst>
            <a:outerShdw dist="28398" dir="3806097" algn="ctr" rotWithShape="0">
              <a:srgbClr val="7F5F00">
                <a:alpha val="50000"/>
              </a:srgbClr>
            </a:outerShdw>
          </a:effectLst>
        </p:spPr>
        <p:txBody>
          <a:bodyPr rot="0" vert="horz" wrap="square" lIns="91440" tIns="45720" rIns="91440" bIns="45720" anchor="t" anchorCtr="0" upright="1">
            <a:noAutofit/>
          </a:bodyPr>
          <a:lstStyle/>
          <a:p>
            <a:pPr algn="ctr"/>
            <a:r>
              <a:rPr lang="et-EE" sz="2400" b="1" dirty="0" smtClean="0">
                <a:solidFill>
                  <a:schemeClr val="bg1"/>
                </a:solidFill>
                <a:latin typeface="Roboto Condensed"/>
              </a:rPr>
              <a:t>Haldusjärelevalve</a:t>
            </a:r>
            <a:endParaRPr lang="et-EE" sz="2400" dirty="0" smtClean="0">
              <a:solidFill>
                <a:schemeClr val="bg1"/>
              </a:solidFill>
              <a:latin typeface="Roboto Condensed"/>
            </a:endParaRPr>
          </a:p>
          <a:p>
            <a:pPr algn="ctr"/>
            <a:r>
              <a:rPr lang="et-EE" sz="2400" b="1" dirty="0" smtClean="0">
                <a:solidFill>
                  <a:schemeClr val="bg1"/>
                </a:solidFill>
                <a:latin typeface="Roboto Condensed"/>
              </a:rPr>
              <a:t>Riiklik järelevalve</a:t>
            </a:r>
            <a:endParaRPr lang="et-EE" sz="2400" dirty="0" smtClean="0">
              <a:solidFill>
                <a:schemeClr val="bg1"/>
              </a:solidFill>
              <a:latin typeface="Roboto Condensed"/>
            </a:endParaRPr>
          </a:p>
          <a:p>
            <a:pPr algn="ctr"/>
            <a:r>
              <a:rPr lang="et-EE" sz="2400" dirty="0" smtClean="0">
                <a:solidFill>
                  <a:schemeClr val="bg1"/>
                </a:solidFill>
                <a:latin typeface="Roboto Condensed"/>
              </a:rPr>
              <a:t>(HTM)</a:t>
            </a:r>
            <a:endParaRPr lang="et-EE" sz="2400" dirty="0">
              <a:solidFill>
                <a:schemeClr val="bg1"/>
              </a:solidFill>
              <a:latin typeface="Roboto Condensed"/>
            </a:endParaRPr>
          </a:p>
        </p:txBody>
      </p:sp>
      <p:sp>
        <p:nvSpPr>
          <p:cNvPr id="6" name="Ristkülik 5"/>
          <p:cNvSpPr>
            <a:spLocks noChangeArrowheads="1"/>
          </p:cNvSpPr>
          <p:nvPr/>
        </p:nvSpPr>
        <p:spPr bwMode="auto">
          <a:xfrm>
            <a:off x="5519863" y="1764085"/>
            <a:ext cx="2940345" cy="1330665"/>
          </a:xfrm>
          <a:prstGeom prst="rect">
            <a:avLst/>
          </a:prstGeom>
          <a:solidFill>
            <a:srgbClr val="3366FF"/>
          </a:solidFill>
          <a:ln w="38100">
            <a:solidFill>
              <a:srgbClr val="F2F2F2"/>
            </a:solidFill>
            <a:miter lim="800000"/>
            <a:headEnd/>
            <a:tailEnd/>
          </a:ln>
          <a:effectLst>
            <a:outerShdw dist="28398" dir="3806097" algn="ctr" rotWithShape="0">
              <a:srgbClr val="7F5F00">
                <a:alpha val="50000"/>
              </a:srgbClr>
            </a:outerShdw>
          </a:effectLst>
        </p:spPr>
        <p:txBody>
          <a:bodyPr rot="0" vert="horz" wrap="square" lIns="91440" tIns="45720" rIns="91440" bIns="45720" anchor="t" anchorCtr="0" upright="1">
            <a:noAutofit/>
          </a:bodyPr>
          <a:lstStyle/>
          <a:p>
            <a:pPr algn="ctr"/>
            <a:r>
              <a:rPr lang="et-EE" sz="2400" b="1" dirty="0" smtClean="0">
                <a:solidFill>
                  <a:schemeClr val="bg1"/>
                </a:solidFill>
                <a:latin typeface="Roboto Condensed"/>
              </a:rPr>
              <a:t>Teenistuslik  järelevalve</a:t>
            </a:r>
          </a:p>
          <a:p>
            <a:pPr algn="ctr"/>
            <a:r>
              <a:rPr lang="et-EE" sz="2400" dirty="0" smtClean="0">
                <a:solidFill>
                  <a:schemeClr val="bg1"/>
                </a:solidFill>
                <a:latin typeface="Roboto Condensed"/>
              </a:rPr>
              <a:t>(pidaja)</a:t>
            </a:r>
            <a:endParaRPr lang="et-EE" sz="2400" dirty="0">
              <a:solidFill>
                <a:schemeClr val="bg1"/>
              </a:solidFill>
              <a:latin typeface="Roboto Condensed"/>
            </a:endParaRPr>
          </a:p>
        </p:txBody>
      </p:sp>
      <p:sp>
        <p:nvSpPr>
          <p:cNvPr id="7" name="Ristkülik 6"/>
          <p:cNvSpPr>
            <a:spLocks noChangeArrowheads="1"/>
          </p:cNvSpPr>
          <p:nvPr/>
        </p:nvSpPr>
        <p:spPr bwMode="auto">
          <a:xfrm>
            <a:off x="262984" y="4159481"/>
            <a:ext cx="2592288" cy="720080"/>
          </a:xfrm>
          <a:prstGeom prst="rect">
            <a:avLst/>
          </a:prstGeom>
          <a:solidFill>
            <a:srgbClr val="3366FF"/>
          </a:solidFill>
          <a:ln w="38100">
            <a:solidFill>
              <a:srgbClr val="F2F2F2"/>
            </a:solidFill>
            <a:miter lim="800000"/>
            <a:headEnd/>
            <a:tailEnd/>
          </a:ln>
          <a:effectLst>
            <a:outerShdw dist="28398" dir="3806097" algn="ctr" rotWithShape="0">
              <a:srgbClr val="7F5F00">
                <a:alpha val="50000"/>
              </a:srgbClr>
            </a:outerShdw>
          </a:effectLst>
        </p:spPr>
        <p:txBody>
          <a:bodyPr rot="0" vert="horz" wrap="square" lIns="91440" tIns="45720" rIns="91440" bIns="45720" anchor="t" anchorCtr="0" upright="1">
            <a:noAutofit/>
          </a:bodyPr>
          <a:lstStyle/>
          <a:p>
            <a:pPr algn="ctr"/>
            <a:r>
              <a:rPr lang="et-EE" sz="2400" b="1" dirty="0" smtClean="0">
                <a:solidFill>
                  <a:schemeClr val="bg1"/>
                </a:solidFill>
                <a:latin typeface="Roboto Condensed"/>
              </a:rPr>
              <a:t>Temaatiline</a:t>
            </a:r>
            <a:endParaRPr lang="et-EE" sz="2400" b="1" dirty="0">
              <a:solidFill>
                <a:schemeClr val="bg1"/>
              </a:solidFill>
              <a:latin typeface="Roboto Condensed"/>
            </a:endParaRPr>
          </a:p>
        </p:txBody>
      </p:sp>
      <p:sp>
        <p:nvSpPr>
          <p:cNvPr id="8" name="Ristkülik 7"/>
          <p:cNvSpPr>
            <a:spLocks noChangeArrowheads="1"/>
          </p:cNvSpPr>
          <p:nvPr/>
        </p:nvSpPr>
        <p:spPr bwMode="auto">
          <a:xfrm>
            <a:off x="1259409" y="5440235"/>
            <a:ext cx="2664295" cy="1008112"/>
          </a:xfrm>
          <a:prstGeom prst="rect">
            <a:avLst/>
          </a:prstGeom>
          <a:solidFill>
            <a:srgbClr val="3366FF"/>
          </a:solidFill>
          <a:ln w="38100">
            <a:solidFill>
              <a:srgbClr val="F2F2F2"/>
            </a:solidFill>
            <a:miter lim="800000"/>
            <a:headEnd/>
            <a:tailEnd/>
          </a:ln>
          <a:effectLst>
            <a:outerShdw dist="28398" dir="3806097" algn="ctr" rotWithShape="0">
              <a:srgbClr val="7F5F00">
                <a:alpha val="50000"/>
              </a:srgbClr>
            </a:outerShdw>
          </a:effectLst>
        </p:spPr>
        <p:txBody>
          <a:bodyPr rot="0" vert="horz" wrap="square" lIns="91440" tIns="45720" rIns="91440" bIns="45720" anchor="t" anchorCtr="0" upright="1">
            <a:noAutofit/>
          </a:bodyPr>
          <a:lstStyle/>
          <a:p>
            <a:pPr algn="ctr"/>
            <a:endParaRPr lang="et-EE" sz="2400" b="1" dirty="0" smtClean="0">
              <a:solidFill>
                <a:schemeClr val="bg1"/>
              </a:solidFill>
              <a:latin typeface="Roboto Condensed"/>
            </a:endParaRPr>
          </a:p>
          <a:p>
            <a:pPr algn="ctr"/>
            <a:r>
              <a:rPr lang="et-EE" sz="2400" b="1" dirty="0" smtClean="0">
                <a:solidFill>
                  <a:schemeClr val="bg1"/>
                </a:solidFill>
                <a:latin typeface="Roboto Condensed"/>
              </a:rPr>
              <a:t>Juhtumipõhine</a:t>
            </a:r>
            <a:endParaRPr lang="et-EE" sz="2400" b="1" dirty="0">
              <a:solidFill>
                <a:schemeClr val="bg1"/>
              </a:solidFill>
              <a:latin typeface="Roboto Condensed"/>
            </a:endParaRPr>
          </a:p>
        </p:txBody>
      </p:sp>
      <p:sp>
        <p:nvSpPr>
          <p:cNvPr id="9" name="Ristkülik 8"/>
          <p:cNvSpPr>
            <a:spLocks noChangeArrowheads="1"/>
          </p:cNvSpPr>
          <p:nvPr/>
        </p:nvSpPr>
        <p:spPr bwMode="auto">
          <a:xfrm>
            <a:off x="4295727" y="5198045"/>
            <a:ext cx="3444402" cy="1008112"/>
          </a:xfrm>
          <a:prstGeom prst="rect">
            <a:avLst/>
          </a:prstGeom>
          <a:solidFill>
            <a:srgbClr val="3366FF"/>
          </a:solidFill>
          <a:ln w="38100">
            <a:solidFill>
              <a:srgbClr val="F2F2F2"/>
            </a:solidFill>
            <a:miter lim="800000"/>
            <a:headEnd/>
            <a:tailEnd/>
          </a:ln>
          <a:effectLst>
            <a:outerShdw dist="28398" dir="3806097" algn="ctr" rotWithShape="0">
              <a:srgbClr val="7F5F00">
                <a:alpha val="50000"/>
              </a:srgbClr>
            </a:outerShdw>
          </a:effectLst>
        </p:spPr>
        <p:txBody>
          <a:bodyPr rot="0" vert="horz" wrap="square" lIns="91440" tIns="45720" rIns="91440" bIns="45720" anchor="t" anchorCtr="0" upright="1">
            <a:noAutofit/>
          </a:bodyPr>
          <a:lstStyle/>
          <a:p>
            <a:pPr algn="ctr"/>
            <a:r>
              <a:rPr lang="et-EE" sz="2400" b="1" dirty="0" smtClean="0">
                <a:solidFill>
                  <a:schemeClr val="bg1"/>
                </a:solidFill>
                <a:latin typeface="Roboto Condensed"/>
              </a:rPr>
              <a:t>Koolitus-/tegevusloaga seotud</a:t>
            </a:r>
            <a:endParaRPr lang="et-EE" sz="2400" b="1" dirty="0">
              <a:solidFill>
                <a:schemeClr val="bg1"/>
              </a:solidFill>
              <a:latin typeface="Roboto Condensed"/>
            </a:endParaRPr>
          </a:p>
        </p:txBody>
      </p:sp>
      <p:sp>
        <p:nvSpPr>
          <p:cNvPr id="10" name="Allanool 9"/>
          <p:cNvSpPr/>
          <p:nvPr/>
        </p:nvSpPr>
        <p:spPr>
          <a:xfrm>
            <a:off x="1401112" y="3094751"/>
            <a:ext cx="484632" cy="978408"/>
          </a:xfrm>
          <a:prstGeom prst="downArrow">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11" name="Allanool 10"/>
          <p:cNvSpPr/>
          <p:nvPr/>
        </p:nvSpPr>
        <p:spPr>
          <a:xfrm>
            <a:off x="4447184" y="3117415"/>
            <a:ext cx="484632" cy="2084131"/>
          </a:xfrm>
          <a:prstGeom prst="downArrow">
            <a:avLst/>
          </a:prstGeom>
          <a:solidFill>
            <a:srgbClr val="333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
        <p:nvSpPr>
          <p:cNvPr id="13" name="Allanool 12"/>
          <p:cNvSpPr/>
          <p:nvPr/>
        </p:nvSpPr>
        <p:spPr>
          <a:xfrm>
            <a:off x="3071712" y="3094750"/>
            <a:ext cx="405944" cy="2391893"/>
          </a:xfrm>
          <a:prstGeom prst="downArrow">
            <a:avLst/>
          </a:prstGeom>
          <a:solidFill>
            <a:srgbClr val="3333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t-EE"/>
          </a:p>
        </p:txBody>
      </p:sp>
    </p:spTree>
    <p:extLst>
      <p:ext uri="{BB962C8B-B14F-4D97-AF65-F5344CB8AC3E}">
        <p14:creationId xmlns:p14="http://schemas.microsoft.com/office/powerpoint/2010/main" val="34717136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5353" y="444159"/>
            <a:ext cx="7751164" cy="584775"/>
          </a:xfrm>
          <a:prstGeom prst="rect">
            <a:avLst/>
          </a:prstGeom>
          <a:noFill/>
        </p:spPr>
        <p:txBody>
          <a:bodyPr>
            <a:spAutoFit/>
          </a:bodyPr>
          <a:lstStyle/>
          <a:p>
            <a:pPr algn="ctr" defTabSz="902292">
              <a:defRPr sz="1800" b="0" i="0" u="none" strike="noStrike" kern="0" cap="none" spc="0" baseline="0">
                <a:solidFill>
                  <a:srgbClr val="000000"/>
                </a:solidFill>
                <a:uFillTx/>
              </a:defRPr>
            </a:pPr>
            <a:r>
              <a:rPr lang="et-EE" sz="3200" b="1" kern="0" dirty="0" err="1" smtClean="0">
                <a:solidFill>
                  <a:srgbClr val="000000"/>
                </a:solidFill>
              </a:rPr>
              <a:t>Välishindamine</a:t>
            </a:r>
            <a:endParaRPr lang="et-EE" sz="3200" b="1" kern="0" dirty="0">
              <a:solidFill>
                <a:srgbClr val="000000"/>
              </a:solidFill>
            </a:endParaRPr>
          </a:p>
        </p:txBody>
      </p:sp>
      <p:sp>
        <p:nvSpPr>
          <p:cNvPr id="6" name="Ovaal 5"/>
          <p:cNvSpPr/>
          <p:nvPr/>
        </p:nvSpPr>
        <p:spPr>
          <a:xfrm>
            <a:off x="323305" y="345629"/>
            <a:ext cx="2799353" cy="1202432"/>
          </a:xfrm>
          <a:prstGeom prst="ellipse">
            <a:avLst/>
          </a:prstGeom>
          <a:solidFill>
            <a:srgbClr val="3366FF"/>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t-EE" sz="2400" b="1" dirty="0" smtClean="0">
                <a:solidFill>
                  <a:schemeClr val="bg1"/>
                </a:solidFill>
              </a:rPr>
              <a:t>Järelevalve</a:t>
            </a:r>
            <a:endParaRPr lang="et-EE" sz="2400" b="1" dirty="0">
              <a:solidFill>
                <a:schemeClr val="bg1"/>
              </a:solidFill>
            </a:endParaRPr>
          </a:p>
        </p:txBody>
      </p:sp>
      <p:sp>
        <p:nvSpPr>
          <p:cNvPr id="8" name="Ovaal 7"/>
          <p:cNvSpPr/>
          <p:nvPr/>
        </p:nvSpPr>
        <p:spPr>
          <a:xfrm>
            <a:off x="100475" y="4907226"/>
            <a:ext cx="2736304" cy="1099038"/>
          </a:xfrm>
          <a:prstGeom prst="ellipse">
            <a:avLst/>
          </a:prstGeom>
          <a:solidFill>
            <a:srgbClr val="3366FF"/>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t-EE" sz="2400" b="1" dirty="0" smtClean="0">
                <a:solidFill>
                  <a:schemeClr val="bg1"/>
                </a:solidFill>
              </a:rPr>
              <a:t>Eksamid</a:t>
            </a:r>
            <a:endParaRPr lang="et-EE" sz="2400" b="1" dirty="0">
              <a:solidFill>
                <a:schemeClr val="bg1"/>
              </a:solidFill>
            </a:endParaRPr>
          </a:p>
        </p:txBody>
      </p:sp>
      <p:sp>
        <p:nvSpPr>
          <p:cNvPr id="10" name="Ovaal 9"/>
          <p:cNvSpPr/>
          <p:nvPr/>
        </p:nvSpPr>
        <p:spPr>
          <a:xfrm>
            <a:off x="5651897" y="1018853"/>
            <a:ext cx="2376264" cy="1058416"/>
          </a:xfrm>
          <a:prstGeom prst="ellipse">
            <a:avLst/>
          </a:prstGeom>
          <a:solidFill>
            <a:srgbClr val="3366FF"/>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t-EE" sz="2400" b="1" dirty="0" smtClean="0">
                <a:solidFill>
                  <a:schemeClr val="bg1"/>
                </a:solidFill>
              </a:rPr>
              <a:t>Seire</a:t>
            </a:r>
            <a:endParaRPr lang="et-EE" sz="2400" b="1" dirty="0">
              <a:solidFill>
                <a:schemeClr val="bg1"/>
              </a:solidFill>
            </a:endParaRPr>
          </a:p>
        </p:txBody>
      </p:sp>
      <p:sp>
        <p:nvSpPr>
          <p:cNvPr id="11" name="Ovaal 10"/>
          <p:cNvSpPr/>
          <p:nvPr/>
        </p:nvSpPr>
        <p:spPr>
          <a:xfrm>
            <a:off x="496900" y="2570224"/>
            <a:ext cx="2520280" cy="999599"/>
          </a:xfrm>
          <a:prstGeom prst="ellipse">
            <a:avLst/>
          </a:prstGeom>
          <a:solidFill>
            <a:srgbClr val="3366FF"/>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t-EE" sz="2400" b="1" dirty="0" smtClean="0">
                <a:solidFill>
                  <a:schemeClr val="bg1"/>
                </a:solidFill>
              </a:rPr>
              <a:t>Uuringud</a:t>
            </a:r>
            <a:endParaRPr lang="et-EE" sz="2400" b="1" dirty="0">
              <a:solidFill>
                <a:schemeClr val="bg1"/>
              </a:solidFill>
            </a:endParaRPr>
          </a:p>
        </p:txBody>
      </p:sp>
      <p:sp>
        <p:nvSpPr>
          <p:cNvPr id="12" name="Ovaal 11"/>
          <p:cNvSpPr/>
          <p:nvPr/>
        </p:nvSpPr>
        <p:spPr>
          <a:xfrm>
            <a:off x="5727587" y="2630708"/>
            <a:ext cx="2749154" cy="1043442"/>
          </a:xfrm>
          <a:prstGeom prst="ellipse">
            <a:avLst/>
          </a:prstGeom>
          <a:solidFill>
            <a:srgbClr val="3366FF"/>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t-EE" sz="2400" b="1" dirty="0" smtClean="0">
                <a:solidFill>
                  <a:schemeClr val="bg1"/>
                </a:solidFill>
              </a:rPr>
              <a:t>Tasemetöö</a:t>
            </a:r>
            <a:r>
              <a:rPr lang="et-EE" sz="2000" b="1" dirty="0" smtClean="0">
                <a:solidFill>
                  <a:schemeClr val="bg1"/>
                </a:solidFill>
              </a:rPr>
              <a:t>d</a:t>
            </a:r>
            <a:endParaRPr lang="et-EE" sz="2000" b="1" dirty="0">
              <a:solidFill>
                <a:schemeClr val="bg1"/>
              </a:solidFill>
            </a:endParaRPr>
          </a:p>
        </p:txBody>
      </p:sp>
      <p:sp>
        <p:nvSpPr>
          <p:cNvPr id="13" name="Ovaal 12"/>
          <p:cNvSpPr/>
          <p:nvPr/>
        </p:nvSpPr>
        <p:spPr>
          <a:xfrm>
            <a:off x="2699569" y="1536196"/>
            <a:ext cx="3028018" cy="1074952"/>
          </a:xfrm>
          <a:prstGeom prst="ellipse">
            <a:avLst/>
          </a:prstGeom>
          <a:solidFill>
            <a:srgbClr val="3366FF"/>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t-EE" sz="2400" b="1" dirty="0" smtClean="0">
                <a:solidFill>
                  <a:schemeClr val="bg1"/>
                </a:solidFill>
              </a:rPr>
              <a:t>Nõustamine</a:t>
            </a:r>
            <a:endParaRPr lang="et-EE" sz="2400" b="1" dirty="0">
              <a:solidFill>
                <a:schemeClr val="bg1"/>
              </a:solidFill>
            </a:endParaRPr>
          </a:p>
        </p:txBody>
      </p:sp>
      <p:sp>
        <p:nvSpPr>
          <p:cNvPr id="14" name="Ovaal 13"/>
          <p:cNvSpPr/>
          <p:nvPr/>
        </p:nvSpPr>
        <p:spPr>
          <a:xfrm>
            <a:off x="1468627" y="3620647"/>
            <a:ext cx="4295586" cy="1132616"/>
          </a:xfrm>
          <a:prstGeom prst="ellipse">
            <a:avLst/>
          </a:prstGeom>
          <a:solidFill>
            <a:srgbClr val="3366FF"/>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t-EE" sz="2400" b="1" dirty="0" smtClean="0">
                <a:solidFill>
                  <a:schemeClr val="bg1"/>
                </a:solidFill>
              </a:rPr>
              <a:t>Rahuloluküsitlused</a:t>
            </a:r>
            <a:endParaRPr lang="et-EE" sz="2400" b="1" dirty="0">
              <a:solidFill>
                <a:schemeClr val="bg1"/>
              </a:solidFill>
            </a:endParaRPr>
          </a:p>
        </p:txBody>
      </p:sp>
      <p:sp>
        <p:nvSpPr>
          <p:cNvPr id="15" name="Ovaal 14"/>
          <p:cNvSpPr/>
          <p:nvPr/>
        </p:nvSpPr>
        <p:spPr>
          <a:xfrm>
            <a:off x="2685323" y="5732200"/>
            <a:ext cx="2664296" cy="914400"/>
          </a:xfrm>
          <a:prstGeom prst="ellipse">
            <a:avLst/>
          </a:prstGeom>
          <a:solidFill>
            <a:srgbClr val="3366FF"/>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t-EE" dirty="0" smtClean="0">
                <a:solidFill>
                  <a:schemeClr val="bg1"/>
                </a:solidFill>
              </a:rPr>
              <a:t>. . .</a:t>
            </a:r>
            <a:endParaRPr lang="et-EE" dirty="0">
              <a:solidFill>
                <a:schemeClr val="bg1"/>
              </a:solidFill>
            </a:endParaRPr>
          </a:p>
        </p:txBody>
      </p:sp>
      <p:sp>
        <p:nvSpPr>
          <p:cNvPr id="16" name="Ovaal 15"/>
          <p:cNvSpPr/>
          <p:nvPr/>
        </p:nvSpPr>
        <p:spPr>
          <a:xfrm>
            <a:off x="4017471" y="4653087"/>
            <a:ext cx="4295586" cy="1132616"/>
          </a:xfrm>
          <a:prstGeom prst="ellipse">
            <a:avLst/>
          </a:prstGeom>
          <a:solidFill>
            <a:srgbClr val="3366FF"/>
          </a:solidFill>
        </p:spPr>
        <p:style>
          <a:lnRef idx="1">
            <a:schemeClr val="accent3"/>
          </a:lnRef>
          <a:fillRef idx="2">
            <a:schemeClr val="accent3"/>
          </a:fillRef>
          <a:effectRef idx="1">
            <a:schemeClr val="accent3"/>
          </a:effectRef>
          <a:fontRef idx="minor">
            <a:schemeClr val="dk1"/>
          </a:fontRef>
        </p:style>
        <p:txBody>
          <a:bodyPr rtlCol="0" anchor="ctr"/>
          <a:lstStyle/>
          <a:p>
            <a:pPr algn="ctr"/>
            <a:r>
              <a:rPr lang="et-EE" sz="2400" b="1" dirty="0" smtClean="0">
                <a:solidFill>
                  <a:schemeClr val="bg1"/>
                </a:solidFill>
              </a:rPr>
              <a:t>Andmebaasid</a:t>
            </a:r>
            <a:endParaRPr lang="et-EE" sz="2400" b="1" dirty="0">
              <a:solidFill>
                <a:schemeClr val="bg1"/>
              </a:solidFill>
            </a:endParaRPr>
          </a:p>
        </p:txBody>
      </p:sp>
    </p:spTree>
    <p:extLst>
      <p:ext uri="{BB962C8B-B14F-4D97-AF65-F5344CB8AC3E}">
        <p14:creationId xmlns:p14="http://schemas.microsoft.com/office/powerpoint/2010/main" val="9769407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ealkiri 1"/>
          <p:cNvSpPr>
            <a:spLocks noGrp="1"/>
          </p:cNvSpPr>
          <p:nvPr>
            <p:ph type="title"/>
          </p:nvPr>
        </p:nvSpPr>
        <p:spPr>
          <a:xfrm>
            <a:off x="395314" y="301973"/>
            <a:ext cx="8002326" cy="1846780"/>
          </a:xfrm>
        </p:spPr>
        <p:txBody>
          <a:bodyPr>
            <a:normAutofit fontScale="90000"/>
          </a:bodyPr>
          <a:lstStyle/>
          <a:p>
            <a:pPr eaLnBrk="1" hangingPunct="1">
              <a:defRPr/>
            </a:pPr>
            <a:r>
              <a:rPr lang="et-EE" sz="2657" b="1" dirty="0">
                <a:latin typeface="Arial" panose="020B0604020202020204" pitchFamily="34" charset="0"/>
                <a:cs typeface="Arial" panose="020B0604020202020204" pitchFamily="34" charset="0"/>
              </a:rPr>
              <a:t>Piirkondade ekspertide kontaktandmed</a:t>
            </a:r>
            <a:br>
              <a:rPr lang="et-EE" sz="2657" b="1" dirty="0">
                <a:latin typeface="Arial" panose="020B0604020202020204" pitchFamily="34" charset="0"/>
                <a:cs typeface="Arial" panose="020B0604020202020204" pitchFamily="34" charset="0"/>
              </a:rPr>
            </a:br>
            <a:r>
              <a:rPr lang="et-EE" sz="2657" b="1" dirty="0">
                <a:latin typeface="Arial" panose="020B0604020202020204" pitchFamily="34" charset="0"/>
                <a:cs typeface="Arial" panose="020B0604020202020204" pitchFamily="34" charset="0"/>
              </a:rPr>
              <a:t>  </a:t>
            </a:r>
            <a:r>
              <a:rPr lang="et-EE" sz="2200" b="1" dirty="0">
                <a:latin typeface="Arial" panose="020B0604020202020204" pitchFamily="34" charset="0"/>
                <a:cs typeface="Arial" panose="020B0604020202020204" pitchFamily="34" charset="0"/>
              </a:rPr>
              <a:t/>
            </a:r>
            <a:br>
              <a:rPr lang="et-EE" sz="2200" b="1" dirty="0">
                <a:latin typeface="Arial" panose="020B0604020202020204" pitchFamily="34" charset="0"/>
                <a:cs typeface="Arial" panose="020B0604020202020204" pitchFamily="34" charset="0"/>
              </a:rPr>
            </a:br>
            <a:r>
              <a:rPr lang="et-EE" sz="2200" b="1" dirty="0">
                <a:latin typeface="Arial" panose="020B0604020202020204" pitchFamily="34" charset="0"/>
                <a:cs typeface="Arial" panose="020B0604020202020204" pitchFamily="34" charset="0"/>
              </a:rPr>
              <a:t>Ida piirkond (Jõhvi)</a:t>
            </a:r>
            <a:r>
              <a:rPr lang="et-EE" sz="2200" dirty="0">
                <a:latin typeface="Arial" panose="020B0604020202020204" pitchFamily="34" charset="0"/>
                <a:cs typeface="Arial" panose="020B0604020202020204" pitchFamily="34" charset="0"/>
              </a:rPr>
              <a:t/>
            </a:r>
            <a:br>
              <a:rPr lang="et-EE" sz="2200" dirty="0">
                <a:latin typeface="Arial" panose="020B0604020202020204" pitchFamily="34" charset="0"/>
                <a:cs typeface="Arial" panose="020B0604020202020204" pitchFamily="34" charset="0"/>
              </a:rPr>
            </a:br>
            <a:r>
              <a:rPr lang="et-EE" sz="2200" dirty="0">
                <a:latin typeface="Arial" panose="020B0604020202020204" pitchFamily="34" charset="0"/>
                <a:cs typeface="Arial" panose="020B0604020202020204" pitchFamily="34" charset="0"/>
              </a:rPr>
              <a:t>Ida-Virumaa: Anastassia Vrabi, Anastassia.Vrabi@hm.ee, tel 56876469</a:t>
            </a:r>
            <a:br>
              <a:rPr lang="et-EE" sz="2200" dirty="0">
                <a:latin typeface="Arial" panose="020B0604020202020204" pitchFamily="34" charset="0"/>
                <a:cs typeface="Arial" panose="020B0604020202020204" pitchFamily="34" charset="0"/>
              </a:rPr>
            </a:br>
            <a:r>
              <a:rPr lang="et-EE" sz="2200" dirty="0">
                <a:latin typeface="Arial" panose="020B0604020202020204" pitchFamily="34" charset="0"/>
                <a:cs typeface="Arial" panose="020B0604020202020204" pitchFamily="34" charset="0"/>
              </a:rPr>
              <a:t>Lääne-Virumaa: Marianne Kivimurd-Tarelkina, Marianne.Kivimurd-Tarelkina@hm.ee, tel </a:t>
            </a:r>
            <a:r>
              <a:rPr lang="et-EE" sz="2200" dirty="0" smtClean="0">
                <a:latin typeface="Arial" panose="020B0604020202020204" pitchFamily="34" charset="0"/>
                <a:cs typeface="Arial" panose="020B0604020202020204" pitchFamily="34" charset="0"/>
              </a:rPr>
              <a:t>56876428</a:t>
            </a:r>
            <a:r>
              <a:rPr lang="et-EE" sz="2200" dirty="0">
                <a:latin typeface="Arial" panose="020B0604020202020204" pitchFamily="34" charset="0"/>
                <a:cs typeface="Arial" panose="020B0604020202020204" pitchFamily="34" charset="0"/>
              </a:rPr>
              <a:t/>
            </a:r>
            <a:br>
              <a:rPr lang="et-EE" sz="2200" dirty="0">
                <a:latin typeface="Arial" panose="020B0604020202020204" pitchFamily="34" charset="0"/>
                <a:cs typeface="Arial" panose="020B0604020202020204" pitchFamily="34" charset="0"/>
              </a:rPr>
            </a:br>
            <a:r>
              <a:rPr lang="et-EE" sz="2200" b="1" dirty="0">
                <a:solidFill>
                  <a:srgbClr val="0033CC"/>
                </a:solidFill>
                <a:latin typeface="Arial" panose="020B0604020202020204" pitchFamily="34" charset="0"/>
                <a:cs typeface="Arial" panose="020B0604020202020204" pitchFamily="34" charset="0"/>
              </a:rPr>
              <a:t>Lääne piirkond (Tallinn)</a:t>
            </a:r>
            <a:r>
              <a:rPr lang="et-EE" sz="2200" dirty="0">
                <a:solidFill>
                  <a:srgbClr val="0033CC"/>
                </a:solidFill>
                <a:latin typeface="Arial" panose="020B0604020202020204" pitchFamily="34" charset="0"/>
                <a:cs typeface="Arial" panose="020B0604020202020204" pitchFamily="34" charset="0"/>
              </a:rPr>
              <a:t/>
            </a:r>
            <a:br>
              <a:rPr lang="et-EE" sz="2200" dirty="0">
                <a:solidFill>
                  <a:srgbClr val="0033CC"/>
                </a:solidFill>
                <a:latin typeface="Arial" panose="020B0604020202020204" pitchFamily="34" charset="0"/>
                <a:cs typeface="Arial" panose="020B0604020202020204" pitchFamily="34" charset="0"/>
              </a:rPr>
            </a:br>
            <a:r>
              <a:rPr lang="et-EE" sz="2200" dirty="0">
                <a:solidFill>
                  <a:schemeClr val="tx1"/>
                </a:solidFill>
                <a:latin typeface="Arial" panose="020B0604020202020204" pitchFamily="34" charset="0"/>
                <a:cs typeface="Arial" panose="020B0604020202020204" pitchFamily="34" charset="0"/>
              </a:rPr>
              <a:t>Pärnu-, Saare-, </a:t>
            </a:r>
            <a:r>
              <a:rPr lang="et-EE" sz="2200" dirty="0" smtClean="0">
                <a:solidFill>
                  <a:schemeClr val="tx1"/>
                </a:solidFill>
                <a:latin typeface="Arial" panose="020B0604020202020204" pitchFamily="34" charset="0"/>
                <a:cs typeface="Arial" panose="020B0604020202020204" pitchFamily="34" charset="0"/>
              </a:rPr>
              <a:t>Viljandimaa;</a:t>
            </a:r>
            <a:br>
              <a:rPr lang="et-EE" sz="2200" dirty="0" smtClean="0">
                <a:solidFill>
                  <a:schemeClr val="tx1"/>
                </a:solidFill>
                <a:latin typeface="Arial" panose="020B0604020202020204" pitchFamily="34" charset="0"/>
                <a:cs typeface="Arial" panose="020B0604020202020204" pitchFamily="34" charset="0"/>
              </a:rPr>
            </a:br>
            <a:r>
              <a:rPr lang="et-EE" sz="2200" dirty="0" smtClean="0">
                <a:solidFill>
                  <a:srgbClr val="0000FF"/>
                </a:solidFill>
                <a:latin typeface="Arial" panose="020B0604020202020204" pitchFamily="34" charset="0"/>
                <a:cs typeface="Arial" panose="020B0604020202020204" pitchFamily="34" charset="0"/>
              </a:rPr>
              <a:t>Harjumaa koolieelsed lasteasutused </a:t>
            </a:r>
            <a:r>
              <a:rPr lang="et-EE" sz="2200" dirty="0">
                <a:solidFill>
                  <a:srgbClr val="0033CC"/>
                </a:solidFill>
                <a:latin typeface="Arial" panose="020B0604020202020204" pitchFamily="34" charset="0"/>
                <a:cs typeface="Arial" panose="020B0604020202020204" pitchFamily="34" charset="0"/>
              </a:rPr>
              <a:t>Pärje </a:t>
            </a:r>
            <a:r>
              <a:rPr lang="et-EE" sz="2200" dirty="0" smtClean="0">
                <a:solidFill>
                  <a:srgbClr val="0033CC"/>
                </a:solidFill>
                <a:latin typeface="Arial" panose="020B0604020202020204" pitchFamily="34" charset="0"/>
                <a:cs typeface="Arial" panose="020B0604020202020204" pitchFamily="34" charset="0"/>
              </a:rPr>
              <a:t>Ülavere, Parje.Ylavere@hm.ee</a:t>
            </a:r>
            <a:r>
              <a:rPr lang="et-EE" sz="2200" dirty="0">
                <a:solidFill>
                  <a:srgbClr val="0033CC"/>
                </a:solidFill>
                <a:latin typeface="Arial" panose="020B0604020202020204" pitchFamily="34" charset="0"/>
                <a:cs typeface="Arial" panose="020B0604020202020204" pitchFamily="34" charset="0"/>
              </a:rPr>
              <a:t>, tel  5346 </a:t>
            </a:r>
            <a:r>
              <a:rPr lang="et-EE" sz="2200" dirty="0" smtClean="0">
                <a:solidFill>
                  <a:srgbClr val="0033CC"/>
                </a:solidFill>
                <a:latin typeface="Arial" panose="020B0604020202020204" pitchFamily="34" charset="0"/>
                <a:cs typeface="Arial" panose="020B0604020202020204" pitchFamily="34" charset="0"/>
              </a:rPr>
              <a:t>4448</a:t>
            </a:r>
            <a:r>
              <a:rPr lang="et-EE" sz="2200" dirty="0">
                <a:latin typeface="Arial" panose="020B0604020202020204" pitchFamily="34" charset="0"/>
                <a:cs typeface="Arial" panose="020B0604020202020204" pitchFamily="34" charset="0"/>
              </a:rPr>
              <a:t/>
            </a:r>
            <a:br>
              <a:rPr lang="et-EE" sz="2200" dirty="0">
                <a:latin typeface="Arial" panose="020B0604020202020204" pitchFamily="34" charset="0"/>
                <a:cs typeface="Arial" panose="020B0604020202020204" pitchFamily="34" charset="0"/>
              </a:rPr>
            </a:br>
            <a:r>
              <a:rPr lang="et-EE" sz="2200" b="1" dirty="0">
                <a:solidFill>
                  <a:schemeClr val="tx1"/>
                </a:solidFill>
                <a:latin typeface="Arial" panose="020B0604020202020204" pitchFamily="34" charset="0"/>
                <a:cs typeface="Arial" panose="020B0604020202020204" pitchFamily="34" charset="0"/>
              </a:rPr>
              <a:t>Põhja piirkond (Tallinn)</a:t>
            </a:r>
            <a:r>
              <a:rPr lang="et-EE" sz="2200" dirty="0">
                <a:solidFill>
                  <a:schemeClr val="tx1"/>
                </a:solidFill>
                <a:latin typeface="Arial" panose="020B0604020202020204" pitchFamily="34" charset="0"/>
                <a:cs typeface="Arial" panose="020B0604020202020204" pitchFamily="34" charset="0"/>
              </a:rPr>
              <a:t/>
            </a:r>
            <a:br>
              <a:rPr lang="et-EE" sz="2200" dirty="0">
                <a:solidFill>
                  <a:schemeClr val="tx1"/>
                </a:solidFill>
                <a:latin typeface="Arial" panose="020B0604020202020204" pitchFamily="34" charset="0"/>
                <a:cs typeface="Arial" panose="020B0604020202020204" pitchFamily="34" charset="0"/>
              </a:rPr>
            </a:br>
            <a:r>
              <a:rPr lang="et-EE" sz="2200" dirty="0">
                <a:solidFill>
                  <a:schemeClr val="tx1"/>
                </a:solidFill>
                <a:latin typeface="Arial" panose="020B0604020202020204" pitchFamily="34" charset="0"/>
                <a:cs typeface="Arial" panose="020B0604020202020204" pitchFamily="34" charset="0"/>
              </a:rPr>
              <a:t>Harjumaa: Piret Hiisjärv, Piret.Hiisjarv@hm.ee, tel 56876436</a:t>
            </a:r>
            <a:br>
              <a:rPr lang="et-EE" sz="2200" dirty="0">
                <a:solidFill>
                  <a:schemeClr val="tx1"/>
                </a:solidFill>
                <a:latin typeface="Arial" panose="020B0604020202020204" pitchFamily="34" charset="0"/>
                <a:cs typeface="Arial" panose="020B0604020202020204" pitchFamily="34" charset="0"/>
              </a:rPr>
            </a:br>
            <a:r>
              <a:rPr lang="et-EE" sz="2200" dirty="0">
                <a:solidFill>
                  <a:schemeClr val="tx1"/>
                </a:solidFill>
                <a:latin typeface="Arial" panose="020B0604020202020204" pitchFamily="34" charset="0"/>
                <a:cs typeface="Arial" panose="020B0604020202020204" pitchFamily="34" charset="0"/>
              </a:rPr>
              <a:t>Rapla-, Lääne-, Hiiu-, Järvamaa: Kristina Johannes, Kristina.Johannes@hm.ee, tel  </a:t>
            </a:r>
            <a:r>
              <a:rPr lang="et-EE" sz="2200" dirty="0" smtClean="0">
                <a:solidFill>
                  <a:schemeClr val="tx1"/>
                </a:solidFill>
                <a:latin typeface="Arial" panose="020B0604020202020204" pitchFamily="34" charset="0"/>
                <a:cs typeface="Arial" panose="020B0604020202020204" pitchFamily="34" charset="0"/>
              </a:rPr>
              <a:t>56876468</a:t>
            </a:r>
            <a:r>
              <a:rPr lang="et-EE" sz="2200" b="1" dirty="0">
                <a:latin typeface="Arial" panose="020B0604020202020204" pitchFamily="34" charset="0"/>
                <a:cs typeface="Arial" panose="020B0604020202020204" pitchFamily="34" charset="0"/>
              </a:rPr>
              <a:t/>
            </a:r>
            <a:br>
              <a:rPr lang="et-EE" sz="2200" b="1" dirty="0">
                <a:latin typeface="Arial" panose="020B0604020202020204" pitchFamily="34" charset="0"/>
                <a:cs typeface="Arial" panose="020B0604020202020204" pitchFamily="34" charset="0"/>
              </a:rPr>
            </a:br>
            <a:r>
              <a:rPr lang="et-EE" sz="2200" b="1" dirty="0">
                <a:latin typeface="Arial" panose="020B0604020202020204" pitchFamily="34" charset="0"/>
                <a:cs typeface="Arial" panose="020B0604020202020204" pitchFamily="34" charset="0"/>
              </a:rPr>
              <a:t>Lõuna piirkond (Tartu)</a:t>
            </a:r>
            <a:br>
              <a:rPr lang="et-EE" sz="2200" b="1" dirty="0">
                <a:latin typeface="Arial" panose="020B0604020202020204" pitchFamily="34" charset="0"/>
                <a:cs typeface="Arial" panose="020B0604020202020204" pitchFamily="34" charset="0"/>
              </a:rPr>
            </a:br>
            <a:r>
              <a:rPr lang="et-EE" sz="2200" dirty="0">
                <a:latin typeface="Arial" panose="020B0604020202020204" pitchFamily="34" charset="0"/>
                <a:cs typeface="Arial" panose="020B0604020202020204" pitchFamily="34" charset="0"/>
              </a:rPr>
              <a:t>Tartu-, Jõgevamaa: Katrin Ohakas, Katrin.Ohakas@hm.ee, tel 56870346</a:t>
            </a:r>
            <a:br>
              <a:rPr lang="et-EE" sz="2200" dirty="0">
                <a:latin typeface="Arial" panose="020B0604020202020204" pitchFamily="34" charset="0"/>
                <a:cs typeface="Arial" panose="020B0604020202020204" pitchFamily="34" charset="0"/>
              </a:rPr>
            </a:br>
            <a:r>
              <a:rPr lang="et-EE" sz="2200" dirty="0">
                <a:latin typeface="Arial" panose="020B0604020202020204" pitchFamily="34" charset="0"/>
                <a:cs typeface="Arial" panose="020B0604020202020204" pitchFamily="34" charset="0"/>
              </a:rPr>
              <a:t>Põlva-, Valga-, Võrumaa: Kaidi Maask, Kaidi.Maask@hm.ee, tel </a:t>
            </a:r>
            <a:r>
              <a:rPr lang="et-EE" sz="2200" dirty="0" smtClean="0">
                <a:latin typeface="Arial" panose="020B0604020202020204" pitchFamily="34" charset="0"/>
                <a:cs typeface="Arial" panose="020B0604020202020204" pitchFamily="34" charset="0"/>
              </a:rPr>
              <a:t>56876407</a:t>
            </a:r>
            <a:r>
              <a:rPr lang="et-EE" sz="2200" dirty="0">
                <a:latin typeface="Arial" panose="020B0604020202020204" pitchFamily="34" charset="0"/>
                <a:cs typeface="Arial" panose="020B0604020202020204" pitchFamily="34" charset="0"/>
              </a:rPr>
              <a:t/>
            </a:r>
            <a:br>
              <a:rPr lang="et-EE" sz="2200" dirty="0">
                <a:latin typeface="Arial" panose="020B0604020202020204" pitchFamily="34" charset="0"/>
                <a:cs typeface="Arial" panose="020B0604020202020204" pitchFamily="34" charset="0"/>
              </a:rPr>
            </a:br>
            <a:r>
              <a:rPr lang="et-EE" sz="2200" b="1" dirty="0">
                <a:solidFill>
                  <a:srgbClr val="0033CC"/>
                </a:solidFill>
                <a:latin typeface="Arial" panose="020B0604020202020204" pitchFamily="34" charset="0"/>
                <a:cs typeface="Arial" panose="020B0604020202020204" pitchFamily="34" charset="0"/>
              </a:rPr>
              <a:t>Hariduslike erivajaduste laste/õpilaste õppe korraldus (Tallinn)</a:t>
            </a:r>
            <a:r>
              <a:rPr lang="et-EE" sz="2200" dirty="0">
                <a:solidFill>
                  <a:srgbClr val="0033CC"/>
                </a:solidFill>
                <a:latin typeface="Arial" panose="020B0604020202020204" pitchFamily="34" charset="0"/>
                <a:cs typeface="Arial" panose="020B0604020202020204" pitchFamily="34" charset="0"/>
              </a:rPr>
              <a:t/>
            </a:r>
            <a:br>
              <a:rPr lang="et-EE" sz="2200" dirty="0">
                <a:solidFill>
                  <a:srgbClr val="0033CC"/>
                </a:solidFill>
                <a:latin typeface="Arial" panose="020B0604020202020204" pitchFamily="34" charset="0"/>
                <a:cs typeface="Arial" panose="020B0604020202020204" pitchFamily="34" charset="0"/>
              </a:rPr>
            </a:br>
            <a:r>
              <a:rPr lang="et-EE" sz="2200" dirty="0">
                <a:solidFill>
                  <a:srgbClr val="0033CC"/>
                </a:solidFill>
                <a:latin typeface="Arial" panose="020B0604020202020204" pitchFamily="34" charset="0"/>
                <a:cs typeface="Arial" panose="020B0604020202020204" pitchFamily="34" charset="0"/>
              </a:rPr>
              <a:t>Koolieelsed lasteasutused / üldhariduskoolid / kutseõppeasutused:</a:t>
            </a:r>
            <a:br>
              <a:rPr lang="et-EE" sz="2200" dirty="0">
                <a:solidFill>
                  <a:srgbClr val="0033CC"/>
                </a:solidFill>
                <a:latin typeface="Arial" panose="020B0604020202020204" pitchFamily="34" charset="0"/>
                <a:cs typeface="Arial" panose="020B0604020202020204" pitchFamily="34" charset="0"/>
              </a:rPr>
            </a:br>
            <a:r>
              <a:rPr lang="et-EE" sz="2200" dirty="0">
                <a:solidFill>
                  <a:srgbClr val="0033CC"/>
                </a:solidFill>
                <a:latin typeface="Arial" panose="020B0604020202020204" pitchFamily="34" charset="0"/>
                <a:cs typeface="Arial" panose="020B0604020202020204" pitchFamily="34" charset="0"/>
              </a:rPr>
              <a:t> Agnes Pihlak, Agnes.Pihlak@hm.ee, tel 511 0129</a:t>
            </a:r>
            <a:r>
              <a:rPr lang="et-EE" sz="1968" dirty="0">
                <a:latin typeface="Cambria" panose="02040503050406030204" pitchFamily="18" charset="0"/>
              </a:rPr>
              <a:t/>
            </a:r>
            <a:br>
              <a:rPr lang="et-EE" sz="1968" dirty="0">
                <a:latin typeface="Cambria" panose="02040503050406030204" pitchFamily="18" charset="0"/>
              </a:rPr>
            </a:br>
            <a:r>
              <a:rPr lang="et-EE" sz="1968" dirty="0">
                <a:latin typeface="Cambria" panose="02040503050406030204" pitchFamily="18" charset="0"/>
              </a:rPr>
              <a:t> </a:t>
            </a:r>
            <a:endParaRPr lang="et-EE" sz="1968" dirty="0"/>
          </a:p>
        </p:txBody>
      </p:sp>
      <p:pic>
        <p:nvPicPr>
          <p:cNvPr id="60419" name="Pilt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052711" y="53255"/>
            <a:ext cx="426541" cy="6749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4785366"/>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345" y="107901"/>
            <a:ext cx="7751164" cy="707886"/>
          </a:xfrm>
          <a:prstGeom prst="rect">
            <a:avLst/>
          </a:prstGeom>
          <a:noFill/>
        </p:spPr>
        <p:txBody>
          <a:bodyPr>
            <a:spAutoFit/>
          </a:bodyPr>
          <a:lstStyle/>
          <a:p>
            <a:pPr algn="ctr" defTabSz="902292">
              <a:defRPr sz="1800" b="0" i="0" u="none" strike="noStrike" kern="0" cap="none" spc="0" baseline="0">
                <a:solidFill>
                  <a:srgbClr val="000000"/>
                </a:solidFill>
                <a:uFillTx/>
              </a:defRPr>
            </a:pPr>
            <a:r>
              <a:rPr lang="et-EE" sz="4000" b="1" kern="0" dirty="0" smtClean="0">
                <a:solidFill>
                  <a:srgbClr val="000000"/>
                </a:solidFill>
              </a:rPr>
              <a:t>Seired</a:t>
            </a:r>
            <a:endParaRPr lang="et-EE" sz="4000" b="1" kern="0" dirty="0">
              <a:solidFill>
                <a:srgbClr val="000000"/>
              </a:solidFill>
            </a:endParaRPr>
          </a:p>
        </p:txBody>
      </p:sp>
      <p:sp>
        <p:nvSpPr>
          <p:cNvPr id="4" name="Ristkülik 3"/>
          <p:cNvSpPr/>
          <p:nvPr/>
        </p:nvSpPr>
        <p:spPr>
          <a:xfrm>
            <a:off x="251297" y="661675"/>
            <a:ext cx="8088050" cy="5578002"/>
          </a:xfrm>
          <a:prstGeom prst="rect">
            <a:avLst/>
          </a:prstGeom>
        </p:spPr>
        <p:txBody>
          <a:bodyPr wrap="square">
            <a:spAutoFit/>
          </a:bodyPr>
          <a:lstStyle/>
          <a:p>
            <a:pPr algn="just">
              <a:lnSpc>
                <a:spcPct val="106000"/>
              </a:lnSpc>
              <a:spcBef>
                <a:spcPts val="1200"/>
              </a:spcBef>
              <a:spcAft>
                <a:spcPts val="0"/>
              </a:spcAft>
            </a:pPr>
            <a:r>
              <a:rPr lang="et-EE" sz="2800" b="1" kern="0" dirty="0" smtClean="0">
                <a:solidFill>
                  <a:srgbClr val="0033CC"/>
                </a:solidFill>
                <a:ea typeface="Times New Roman" panose="02020603050405020304" pitchFamily="18" charset="0"/>
                <a:cs typeface="Times New Roman" panose="02020603050405020304" pitchFamily="18" charset="0"/>
              </a:rPr>
              <a:t>Gümnaasiumisse </a:t>
            </a:r>
            <a:r>
              <a:rPr lang="et-EE" sz="2800" b="1" kern="0" dirty="0">
                <a:solidFill>
                  <a:srgbClr val="0033CC"/>
                </a:solidFill>
                <a:ea typeface="Times New Roman" panose="02020603050405020304" pitchFamily="18" charset="0"/>
                <a:cs typeface="Times New Roman" panose="02020603050405020304" pitchFamily="18" charset="0"/>
              </a:rPr>
              <a:t>vastuvõtu tingimuste ja korra  õiguspärasus ning </a:t>
            </a:r>
            <a:r>
              <a:rPr lang="et-EE" sz="2800" b="1" kern="0" dirty="0" smtClean="0">
                <a:solidFill>
                  <a:srgbClr val="0033CC"/>
                </a:solidFill>
                <a:ea typeface="Times New Roman" panose="02020603050405020304" pitchFamily="18" charset="0"/>
                <a:cs typeface="Times New Roman" panose="02020603050405020304" pitchFamily="18" charset="0"/>
              </a:rPr>
              <a:t>asjakohasus</a:t>
            </a:r>
          </a:p>
          <a:p>
            <a:pPr marL="285750" indent="-285750" algn="just">
              <a:lnSpc>
                <a:spcPct val="106000"/>
              </a:lnSpc>
              <a:spcBef>
                <a:spcPts val="1200"/>
              </a:spcBef>
              <a:spcAft>
                <a:spcPts val="0"/>
              </a:spcAft>
              <a:buFont typeface="Wingdings" panose="05000000000000000000" pitchFamily="2" charset="2"/>
              <a:buChar char="ü"/>
            </a:pPr>
            <a:r>
              <a:rPr lang="et-EE" sz="2800" kern="0" dirty="0" smtClean="0">
                <a:ea typeface="Times New Roman" panose="02020603050405020304" pitchFamily="18" charset="0"/>
                <a:cs typeface="Times New Roman" panose="02020603050405020304" pitchFamily="18" charset="0"/>
              </a:rPr>
              <a:t>gümnaasiumisse </a:t>
            </a:r>
            <a:r>
              <a:rPr lang="et-EE" sz="2800" kern="0" dirty="0">
                <a:ea typeface="Times New Roman" panose="02020603050405020304" pitchFamily="18" charset="0"/>
                <a:cs typeface="Times New Roman" panose="02020603050405020304" pitchFamily="18" charset="0"/>
              </a:rPr>
              <a:t>on kahe viimase õppeaasta võrdluses võetud vastu üha enam põhikooli puudulike teadmiste ja oskustega  lõpetanud õpilasi </a:t>
            </a:r>
            <a:r>
              <a:rPr lang="et-EE" sz="2800" kern="0" dirty="0" smtClean="0">
                <a:ea typeface="Times New Roman" panose="02020603050405020304" pitchFamily="18" charset="0"/>
                <a:cs typeface="Times New Roman" panose="02020603050405020304" pitchFamily="18" charset="0"/>
              </a:rPr>
              <a:t>(38 õppeasutust, 2016 </a:t>
            </a:r>
            <a:r>
              <a:rPr lang="et-EE" sz="2800" kern="0" dirty="0">
                <a:ea typeface="Times New Roman" panose="02020603050405020304" pitchFamily="18" charset="0"/>
                <a:cs typeface="Times New Roman" panose="02020603050405020304" pitchFamily="18" charset="0"/>
              </a:rPr>
              <a:t>– 27; 2017 – </a:t>
            </a:r>
            <a:r>
              <a:rPr lang="et-EE" sz="2800" kern="0" dirty="0" smtClean="0">
                <a:ea typeface="Times New Roman" panose="02020603050405020304" pitchFamily="18" charset="0"/>
                <a:cs typeface="Times New Roman" panose="02020603050405020304" pitchFamily="18" charset="0"/>
              </a:rPr>
              <a:t>48 õpilast)</a:t>
            </a:r>
          </a:p>
          <a:p>
            <a:pPr marL="285750" indent="-285750" algn="just">
              <a:lnSpc>
                <a:spcPct val="106000"/>
              </a:lnSpc>
              <a:spcBef>
                <a:spcPts val="1200"/>
              </a:spcBef>
              <a:spcAft>
                <a:spcPts val="0"/>
              </a:spcAft>
              <a:buFont typeface="Wingdings" panose="05000000000000000000" pitchFamily="2" charset="2"/>
              <a:buChar char="ü"/>
            </a:pPr>
            <a:r>
              <a:rPr lang="et-EE" sz="2800" kern="0" dirty="0" smtClean="0">
                <a:ea typeface="Times New Roman" panose="02020603050405020304" pitchFamily="18" charset="0"/>
                <a:cs typeface="Times New Roman" panose="02020603050405020304" pitchFamily="18" charset="0"/>
              </a:rPr>
              <a:t>risk, et </a:t>
            </a:r>
            <a:r>
              <a:rPr lang="et-EE" sz="2800" kern="0" dirty="0">
                <a:ea typeface="Times New Roman" panose="02020603050405020304" pitchFamily="18" charset="0"/>
                <a:cs typeface="Times New Roman" panose="02020603050405020304" pitchFamily="18" charset="0"/>
              </a:rPr>
              <a:t>õpilased ei ole valmis gümnaasiumi õppekaval </a:t>
            </a:r>
            <a:r>
              <a:rPr lang="et-EE" sz="2800" kern="0" dirty="0" smtClean="0">
                <a:ea typeface="Times New Roman" panose="02020603050405020304" pitchFamily="18" charset="0"/>
                <a:cs typeface="Times New Roman" panose="02020603050405020304" pitchFamily="18" charset="0"/>
              </a:rPr>
              <a:t>õppima </a:t>
            </a:r>
            <a:endParaRPr lang="et-EE" sz="2800" kern="0" dirty="0">
              <a:ea typeface="Times New Roman" panose="02020603050405020304" pitchFamily="18" charset="0"/>
              <a:cs typeface="Times New Roman" panose="02020603050405020304" pitchFamily="18" charset="0"/>
            </a:endParaRPr>
          </a:p>
          <a:p>
            <a:pPr marL="285750" indent="-285750" algn="just">
              <a:lnSpc>
                <a:spcPct val="106000"/>
              </a:lnSpc>
              <a:spcBef>
                <a:spcPts val="1200"/>
              </a:spcBef>
              <a:spcAft>
                <a:spcPts val="0"/>
              </a:spcAft>
              <a:buFont typeface="Wingdings" panose="05000000000000000000" pitchFamily="2" charset="2"/>
              <a:buChar char="ü"/>
            </a:pPr>
            <a:r>
              <a:rPr lang="et-EE" sz="2800" kern="0" dirty="0" smtClean="0">
                <a:ea typeface="Times New Roman" panose="02020603050405020304" pitchFamily="18" charset="0"/>
                <a:cs typeface="Times New Roman" panose="02020603050405020304" pitchFamily="18" charset="0"/>
              </a:rPr>
              <a:t>vajavad </a:t>
            </a:r>
            <a:r>
              <a:rPr lang="et-EE" sz="2800" kern="0" dirty="0">
                <a:ea typeface="Times New Roman" panose="02020603050405020304" pitchFamily="18" charset="0"/>
                <a:cs typeface="Times New Roman" panose="02020603050405020304" pitchFamily="18" charset="0"/>
              </a:rPr>
              <a:t>gümnaasiumi lõpetamiseks tõhusamat </a:t>
            </a:r>
            <a:r>
              <a:rPr lang="et-EE" sz="2800" kern="0" dirty="0" smtClean="0">
                <a:ea typeface="Times New Roman" panose="02020603050405020304" pitchFamily="18" charset="0"/>
                <a:cs typeface="Times New Roman" panose="02020603050405020304" pitchFamily="18" charset="0"/>
              </a:rPr>
              <a:t>toetamist</a:t>
            </a:r>
            <a:endParaRPr lang="et-EE" sz="2800" kern="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96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78507" y="79784"/>
            <a:ext cx="7751164" cy="707886"/>
          </a:xfrm>
          <a:prstGeom prst="rect">
            <a:avLst/>
          </a:prstGeom>
          <a:noFill/>
        </p:spPr>
        <p:txBody>
          <a:bodyPr>
            <a:spAutoFit/>
          </a:bodyPr>
          <a:lstStyle/>
          <a:p>
            <a:pPr algn="ctr" defTabSz="902292">
              <a:defRPr sz="1800" b="0" i="0" u="none" strike="noStrike" kern="0" cap="none" spc="0" baseline="0">
                <a:solidFill>
                  <a:srgbClr val="000000"/>
                </a:solidFill>
                <a:uFillTx/>
              </a:defRPr>
            </a:pPr>
            <a:r>
              <a:rPr lang="et-EE" sz="4000" b="1" kern="0" dirty="0" smtClean="0">
                <a:solidFill>
                  <a:srgbClr val="000000"/>
                </a:solidFill>
              </a:rPr>
              <a:t>Seire tulemus</a:t>
            </a:r>
            <a:endParaRPr lang="et-EE" sz="4000" b="1" kern="0" dirty="0">
              <a:solidFill>
                <a:srgbClr val="000000"/>
              </a:solidFill>
            </a:endParaRPr>
          </a:p>
        </p:txBody>
      </p:sp>
      <p:sp>
        <p:nvSpPr>
          <p:cNvPr id="4" name="Ristkülik 3"/>
          <p:cNvSpPr/>
          <p:nvPr/>
        </p:nvSpPr>
        <p:spPr>
          <a:xfrm>
            <a:off x="778507" y="661675"/>
            <a:ext cx="7560840" cy="528543"/>
          </a:xfrm>
          <a:prstGeom prst="rect">
            <a:avLst/>
          </a:prstGeom>
        </p:spPr>
        <p:txBody>
          <a:bodyPr wrap="square">
            <a:spAutoFit/>
          </a:bodyPr>
          <a:lstStyle/>
          <a:p>
            <a:pPr algn="just">
              <a:lnSpc>
                <a:spcPct val="106000"/>
              </a:lnSpc>
              <a:spcBef>
                <a:spcPts val="1200"/>
              </a:spcBef>
              <a:spcAft>
                <a:spcPts val="0"/>
              </a:spcAft>
            </a:pPr>
            <a:endParaRPr lang="et-EE" sz="2800" kern="0" dirty="0">
              <a:ea typeface="Times New Roman" panose="02020603050405020304" pitchFamily="18" charset="0"/>
              <a:cs typeface="Times New Roman" panose="02020603050405020304" pitchFamily="18" charset="0"/>
            </a:endParaRPr>
          </a:p>
        </p:txBody>
      </p:sp>
      <p:sp>
        <p:nvSpPr>
          <p:cNvPr id="2" name="Ristkülik 1"/>
          <p:cNvSpPr/>
          <p:nvPr/>
        </p:nvSpPr>
        <p:spPr>
          <a:xfrm>
            <a:off x="-7538" y="827981"/>
            <a:ext cx="8232066" cy="5624617"/>
          </a:xfrm>
          <a:prstGeom prst="rect">
            <a:avLst/>
          </a:prstGeom>
        </p:spPr>
        <p:txBody>
          <a:bodyPr wrap="square">
            <a:spAutoFit/>
          </a:bodyPr>
          <a:lstStyle/>
          <a:p>
            <a:pPr marL="800100" lvl="1" indent="-342900" algn="just">
              <a:lnSpc>
                <a:spcPct val="107000"/>
              </a:lnSpc>
              <a:spcAft>
                <a:spcPts val="0"/>
              </a:spcAft>
              <a:buFont typeface="Wingdings" panose="05000000000000000000" pitchFamily="2" charset="2"/>
              <a:buChar char="ü"/>
            </a:pPr>
            <a:r>
              <a:rPr lang="et-EE" sz="2800" dirty="0" smtClean="0">
                <a:solidFill>
                  <a:srgbClr val="000000"/>
                </a:solidFill>
                <a:ea typeface="MS Mincho"/>
                <a:cs typeface="Calibri" panose="020F0502020204030204" pitchFamily="34" charset="0"/>
              </a:rPr>
              <a:t>38 </a:t>
            </a:r>
            <a:r>
              <a:rPr lang="et-EE" sz="2800" dirty="0">
                <a:solidFill>
                  <a:srgbClr val="000000"/>
                </a:solidFill>
                <a:ea typeface="MS Mincho"/>
                <a:cs typeface="Calibri" panose="020F0502020204030204" pitchFamily="34" charset="0"/>
              </a:rPr>
              <a:t>koolist 17s on vastuvõtukorras kehtestatud, et puudulike hinnetega õpilasi vastu ei võeta, samal ajal on tegelikult vastu </a:t>
            </a:r>
            <a:r>
              <a:rPr lang="et-EE" sz="2800" dirty="0" smtClean="0">
                <a:solidFill>
                  <a:srgbClr val="000000"/>
                </a:solidFill>
                <a:ea typeface="MS Mincho"/>
                <a:cs typeface="Calibri" panose="020F0502020204030204" pitchFamily="34" charset="0"/>
              </a:rPr>
              <a:t>võetud. </a:t>
            </a:r>
          </a:p>
          <a:p>
            <a:pPr marL="800100" lvl="1" indent="-342900" algn="just">
              <a:lnSpc>
                <a:spcPct val="107000"/>
              </a:lnSpc>
              <a:spcAft>
                <a:spcPts val="0"/>
              </a:spcAft>
              <a:buFont typeface="Wingdings" panose="05000000000000000000" pitchFamily="2" charset="2"/>
              <a:buChar char="ü"/>
            </a:pPr>
            <a:endParaRPr lang="et-EE" sz="2800" dirty="0" smtClean="0">
              <a:solidFill>
                <a:srgbClr val="000000"/>
              </a:solidFill>
              <a:ea typeface="MS Mincho"/>
              <a:cs typeface="Calibri" panose="020F0502020204030204" pitchFamily="34" charset="0"/>
            </a:endParaRPr>
          </a:p>
          <a:p>
            <a:pPr marL="800100" lvl="1" indent="-342900" algn="just">
              <a:lnSpc>
                <a:spcPct val="107000"/>
              </a:lnSpc>
              <a:spcAft>
                <a:spcPts val="0"/>
              </a:spcAft>
              <a:buFont typeface="Wingdings" panose="05000000000000000000" pitchFamily="2" charset="2"/>
              <a:buChar char="ü"/>
            </a:pPr>
            <a:r>
              <a:rPr lang="et-EE" sz="2800" dirty="0" smtClean="0">
                <a:solidFill>
                  <a:srgbClr val="000000"/>
                </a:solidFill>
                <a:ea typeface="MS Mincho"/>
                <a:cs typeface="Calibri" panose="020F0502020204030204" pitchFamily="34" charset="0"/>
              </a:rPr>
              <a:t>Kolmandikul neist õpilastest on </a:t>
            </a:r>
            <a:r>
              <a:rPr lang="et-EE" sz="2800" dirty="0">
                <a:solidFill>
                  <a:srgbClr val="000000"/>
                </a:solidFill>
                <a:ea typeface="MS Mincho"/>
                <a:cs typeface="Calibri" panose="020F0502020204030204" pitchFamily="34" charset="0"/>
              </a:rPr>
              <a:t>raskusi õpijõudlusega </a:t>
            </a:r>
            <a:r>
              <a:rPr lang="et-EE" sz="2800" dirty="0" smtClean="0">
                <a:solidFill>
                  <a:srgbClr val="000000"/>
                </a:solidFill>
                <a:ea typeface="MS Mincho"/>
                <a:cs typeface="Calibri" panose="020F0502020204030204" pitchFamily="34" charset="0"/>
              </a:rPr>
              <a:t>gümnaasiumis.</a:t>
            </a:r>
          </a:p>
          <a:p>
            <a:pPr lvl="1" algn="just">
              <a:lnSpc>
                <a:spcPct val="107000"/>
              </a:lnSpc>
              <a:spcAft>
                <a:spcPts val="0"/>
              </a:spcAft>
            </a:pPr>
            <a:endParaRPr lang="et-EE" sz="2800" dirty="0" smtClean="0">
              <a:ea typeface="MS Mincho"/>
              <a:cs typeface="Times New Roman" panose="02020603050405020304" pitchFamily="18" charset="0"/>
            </a:endParaRPr>
          </a:p>
          <a:p>
            <a:pPr marL="800100" lvl="1" indent="-342900" algn="just">
              <a:lnSpc>
                <a:spcPct val="107000"/>
              </a:lnSpc>
              <a:spcAft>
                <a:spcPts val="0"/>
              </a:spcAft>
              <a:buFont typeface="Wingdings" panose="05000000000000000000" pitchFamily="2" charset="2"/>
              <a:buChar char="ü"/>
            </a:pPr>
            <a:r>
              <a:rPr lang="et-EE" sz="2800" dirty="0" smtClean="0">
                <a:solidFill>
                  <a:srgbClr val="000000"/>
                </a:solidFill>
                <a:ea typeface="MS Mincho"/>
                <a:cs typeface="Calibri" panose="020F0502020204030204" pitchFamily="34" charset="0"/>
              </a:rPr>
              <a:t>Enamlevinud </a:t>
            </a:r>
            <a:r>
              <a:rPr lang="et-EE" sz="2800" dirty="0">
                <a:solidFill>
                  <a:srgbClr val="000000"/>
                </a:solidFill>
                <a:ea typeface="MS Mincho"/>
                <a:cs typeface="Calibri" panose="020F0502020204030204" pitchFamily="34" charset="0"/>
              </a:rPr>
              <a:t>õpiabina kasutatakse aineõpetaja konsultatsioone, väga vähe individuaalset lähenemist õpilase arengu toetamisel. </a:t>
            </a:r>
            <a:endParaRPr lang="et-EE" sz="2800" dirty="0">
              <a:effectLst/>
              <a:ea typeface="MS Mincho"/>
              <a:cs typeface="Times New Roman" panose="02020603050405020304" pitchFamily="18" charset="0"/>
            </a:endParaRPr>
          </a:p>
        </p:txBody>
      </p:sp>
    </p:spTree>
    <p:extLst>
      <p:ext uri="{BB962C8B-B14F-4D97-AF65-F5344CB8AC3E}">
        <p14:creationId xmlns:p14="http://schemas.microsoft.com/office/powerpoint/2010/main" val="3116350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i kujundu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EV100_Esitlusslaidid_ESTENG_Roboto_laiformaa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i kujundus">
      <a:majorFont>
        <a:latin typeface="Roboto Condensed"/>
        <a:ea typeface="Microsoft YaHei"/>
        <a:cs typeface=""/>
      </a:majorFont>
      <a:minorFont>
        <a:latin typeface="Roboto Condensed"/>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10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Roboto Condensed" panose="02000000000000000000" pitchFamily="2"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F5DD59C80553E498E1C3C6494A24EC4" ma:contentTypeVersion="2" ma:contentTypeDescription="Loo uus dokument" ma:contentTypeScope="" ma:versionID="87f1bfba3ba722b58e56ab95aba41352">
  <xsd:schema xmlns:xsd="http://www.w3.org/2001/XMLSchema" xmlns:xs="http://www.w3.org/2001/XMLSchema" xmlns:p="http://schemas.microsoft.com/office/2006/metadata/properties" xmlns:ns1="http://schemas.microsoft.com/sharepoint/v3" xmlns:ns2="http://schemas.microsoft.com/sharepoint/v4" targetNamespace="http://schemas.microsoft.com/office/2006/metadata/properties" ma:root="true" ma:fieldsID="c116b8ca5dbcc76f2b253cc8702b25d6" ns1:_="" ns2:_="">
    <xsd:import namespace="http://schemas.microsoft.com/sharepoint/v3"/>
    <xsd:import namespace="http://schemas.microsoft.com/sharepoint/v4"/>
    <xsd:element name="properties">
      <xsd:complexType>
        <xsd:sequence>
          <xsd:element name="documentManagement">
            <xsd:complexType>
              <xsd:all>
                <xsd:element ref="ns1:PublishingStartDate" minOccurs="0"/>
                <xsd:element ref="ns1:PublishingExpirationDate" minOccurs="0"/>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Ajastamise alguskuupäev" ma:description="" ma:hidden="true" ma:internalName="PublishingStartDate">
      <xsd:simpleType>
        <xsd:restriction base="dms:Unknown"/>
      </xsd:simpleType>
    </xsd:element>
    <xsd:element name="PublishingExpirationDate" ma:index="9" nillable="true" ma:displayName="Ajastamise lõppkuupäev"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0"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A62BFD-97D8-4758-B342-02572E26AA07}">
  <ds:schemaRefs>
    <ds:schemaRef ds:uri="http://schemas.openxmlformats.org/package/2006/metadata/core-properties"/>
    <ds:schemaRef ds:uri="http://schemas.microsoft.com/office/2006/documentManagement/types"/>
    <ds:schemaRef ds:uri="http://schemas.microsoft.com/sharepoint/v3"/>
    <ds:schemaRef ds:uri="http://purl.org/dc/terms/"/>
    <ds:schemaRef ds:uri="http://schemas.microsoft.com/sharepoint/v4"/>
    <ds:schemaRef ds:uri="http://purl.org/dc/elements/1.1/"/>
    <ds:schemaRef ds:uri="http://schemas.microsoft.com/office/infopath/2007/PartnerControl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81DE0FA4-7670-4D85-985E-77E43098DD63}">
  <ds:schemaRefs>
    <ds:schemaRef ds:uri="http://schemas.microsoft.com/sharepoint/v3/contenttype/forms"/>
  </ds:schemaRefs>
</ds:datastoreItem>
</file>

<file path=customXml/itemProps3.xml><?xml version="1.0" encoding="utf-8"?>
<ds:datastoreItem xmlns:ds="http://schemas.openxmlformats.org/officeDocument/2006/customXml" ds:itemID="{FE6BF55E-DE65-4943-830D-DF1DE5BC16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6677</TotalTime>
  <Words>1908</Words>
  <Application>Microsoft Office PowerPoint</Application>
  <PresentationFormat>Kohandatud</PresentationFormat>
  <Paragraphs>378</Paragraphs>
  <Slides>36</Slides>
  <Notes>14</Notes>
  <HiddenSlides>0</HiddenSlides>
  <MMClips>0</MMClips>
  <ScaleCrop>false</ScaleCrop>
  <HeadingPairs>
    <vt:vector size="6" baseType="variant">
      <vt:variant>
        <vt:lpstr>Kasutatud fondid</vt:lpstr>
      </vt:variant>
      <vt:variant>
        <vt:i4>14</vt:i4>
      </vt:variant>
      <vt:variant>
        <vt:lpstr>Kujundus</vt:lpstr>
      </vt:variant>
      <vt:variant>
        <vt:i4>4</vt:i4>
      </vt:variant>
      <vt:variant>
        <vt:lpstr>Slaidipealkirjad</vt:lpstr>
      </vt:variant>
      <vt:variant>
        <vt:i4>36</vt:i4>
      </vt:variant>
    </vt:vector>
  </HeadingPairs>
  <TitlesOfParts>
    <vt:vector size="54" baseType="lpstr">
      <vt:lpstr>Microsoft YaHei</vt:lpstr>
      <vt:lpstr>ＭＳ Ｐゴシック</vt:lpstr>
      <vt:lpstr>Arial</vt:lpstr>
      <vt:lpstr>Arial Unicode MS</vt:lpstr>
      <vt:lpstr>Calibri</vt:lpstr>
      <vt:lpstr>Calibri Light</vt:lpstr>
      <vt:lpstr>Cambria</vt:lpstr>
      <vt:lpstr>Mangal</vt:lpstr>
      <vt:lpstr>MS Mincho</vt:lpstr>
      <vt:lpstr>Roboto Condensed</vt:lpstr>
      <vt:lpstr>Symbol</vt:lpstr>
      <vt:lpstr>Tahoma</vt:lpstr>
      <vt:lpstr>Times New Roman</vt:lpstr>
      <vt:lpstr>Wingdings</vt:lpstr>
      <vt:lpstr>Office'i kujundus</vt:lpstr>
      <vt:lpstr>1_Office'i kujundus</vt:lpstr>
      <vt:lpstr>EV100_Esitlusslaidid_ESTENG_Roboto_laiformaat</vt:lpstr>
      <vt:lpstr>Custom Design</vt:lpstr>
      <vt:lpstr>Õppeasutuste  välishindamine</vt:lpstr>
      <vt:lpstr>PowerPointi esitlus</vt:lpstr>
      <vt:lpstr>PowerPointi esitlus</vt:lpstr>
      <vt:lpstr>Pidaja kaasamine </vt:lpstr>
      <vt:lpstr>PowerPointi esitlus</vt:lpstr>
      <vt:lpstr>PowerPointi esitlus</vt:lpstr>
      <vt:lpstr>Piirkondade ekspertide kontaktandmed    Ida piirkond (Jõhvi) Ida-Virumaa: Anastassia Vrabi, Anastassia.Vrabi@hm.ee, tel 56876469 Lääne-Virumaa: Marianne Kivimurd-Tarelkina, Marianne.Kivimurd-Tarelkina@hm.ee, tel 56876428 Lääne piirkond (Tallinn) Pärnu-, Saare-, Viljandimaa; Harjumaa koolieelsed lasteasutused Pärje Ülavere, Parje.Ylavere@hm.ee, tel  5346 4448 Põhja piirkond (Tallinn) Harjumaa: Piret Hiisjärv, Piret.Hiisjarv@hm.ee, tel 56876436 Rapla-, Lääne-, Hiiu-, Järvamaa: Kristina Johannes, Kristina.Johannes@hm.ee, tel  56876468 Lõuna piirkond (Tartu) Tartu-, Jõgevamaa: Katrin Ohakas, Katrin.Ohakas@hm.ee, tel 56870346 Põlva-, Valga-, Võrumaa: Kaidi Maask, Kaidi.Maask@hm.ee, tel 56876407 Hariduslike erivajaduste laste/õpilaste õppe korraldus (Tallinn) Koolieelsed lasteasutused / üldhariduskoolid / kutseõppeasutused:  Agnes Pihlak, Agnes.Pihlak@hm.ee, tel 511 0129  </vt:lpstr>
      <vt:lpstr>PowerPointi esitlus</vt:lpstr>
      <vt:lpstr>PowerPointi esitlus</vt:lpstr>
      <vt:lpstr>PowerPointi esitlus</vt:lpstr>
      <vt:lpstr>PowerPointi esitlus</vt:lpstr>
      <vt:lpstr>PowerPointi esitlus</vt:lpstr>
      <vt:lpstr>Sisehindamine</vt:lpstr>
      <vt:lpstr>PowerPointi esitlus</vt:lpstr>
      <vt:lpstr>PowerPointi esitlus</vt:lpstr>
      <vt:lpstr>Sisehindamisel abiks</vt:lpstr>
      <vt:lpstr>Mida oleme muutnud/muutmas järelevalves? (I)</vt:lpstr>
      <vt:lpstr>Mida oleme muutnud/muutmas järelevalves? (II)</vt:lpstr>
      <vt:lpstr>Mida oleme muutnud/muutmas järelevalves? (III)</vt:lpstr>
      <vt:lpstr>PowerPointi esitlus</vt:lpstr>
      <vt:lpstr>PowerPointi esitlus</vt:lpstr>
      <vt:lpstr> </vt:lpstr>
      <vt:lpstr> </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PowerPointi esitlus</vt:lpstr>
      <vt:lpstr>Edukat kooliaasta jätku, rõõmu kordaminekutest!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Esitlusslaidide kujundusest</dc:title>
  <dc:creator>Kaimar Koemets</dc:creator>
  <cp:lastModifiedBy>Hille Voolaid</cp:lastModifiedBy>
  <cp:revision>361</cp:revision>
  <cp:lastPrinted>2018-03-29T07:01:02Z</cp:lastPrinted>
  <dcterms:created xsi:type="dcterms:W3CDTF">2013-12-29T20:00:13Z</dcterms:created>
  <dcterms:modified xsi:type="dcterms:W3CDTF">2018-04-06T11:47:47Z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0x0101002F5DD59C80553E498E1C3C6494A24EC4</vt:lpwstr>
  </property>
</Properties>
</file>