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3" r:id="rId5"/>
    <p:sldId id="264" r:id="rId6"/>
    <p:sldId id="262" r:id="rId7"/>
    <p:sldId id="261" r:id="rId8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6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smtClean="0"/>
              <a:t>Klõpsake laadi muutmiseks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67758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alkiri ja pildial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17311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ldiallkirjaga ts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503039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093011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sitaadi 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9477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Õige või v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48553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410151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361662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72975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175778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60422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08798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44038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46827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8232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t-EE" smtClean="0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901F2-9DC7-4A30-950C-2E3E584BABF2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99145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901F2-9DC7-4A30-950C-2E3E584BABF2}" type="datetimeFigureOut">
              <a:rPr lang="et-EE" smtClean="0"/>
              <a:t>17.05.2016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95696A1-FF0C-4595-941A-2423A99B2E92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735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25369"/>
            <a:ext cx="10515600" cy="1325563"/>
          </a:xfrm>
        </p:spPr>
        <p:txBody>
          <a:bodyPr/>
          <a:lstStyle/>
          <a:p>
            <a:r>
              <a:rPr lang="et-EE" b="1" dirty="0" smtClean="0"/>
              <a:t>Tähtsündmused 2016 I poolaasta</a:t>
            </a:r>
            <a:endParaRPr lang="et-EE" b="1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t-EE" dirty="0" smtClean="0"/>
          </a:p>
          <a:p>
            <a:r>
              <a:rPr lang="et-EE" dirty="0" smtClean="0"/>
              <a:t>Volikogu Vasalemma 18.05</a:t>
            </a:r>
          </a:p>
          <a:p>
            <a:r>
              <a:rPr lang="et-EE" b="1" dirty="0" smtClean="0"/>
              <a:t>HOL Kevadkoolitus 26.-27.05 Hiiumaal</a:t>
            </a:r>
          </a:p>
          <a:p>
            <a:r>
              <a:rPr lang="et-EE" dirty="0" smtClean="0"/>
              <a:t>Volikogu Harkus 	15.06</a:t>
            </a:r>
          </a:p>
          <a:p>
            <a:r>
              <a:rPr lang="et-EE" dirty="0" smtClean="0"/>
              <a:t>Maakaitsepäev Padisel 23.06</a:t>
            </a:r>
          </a:p>
          <a:p>
            <a:r>
              <a:rPr lang="et-EE" dirty="0" smtClean="0"/>
              <a:t>HOL –Spordipäevad Anijas Kõrvemaa puhkekeskuses 18-19.08</a:t>
            </a:r>
          </a:p>
          <a:p>
            <a:endParaRPr lang="et-EE" dirty="0"/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7880" y="5757009"/>
            <a:ext cx="2484120" cy="116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9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HOL kevadkoolitus 25 – 26.mai Hiiumaale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b="1" dirty="0" smtClean="0"/>
              <a:t>Neljapäev 25.05.2016</a:t>
            </a:r>
            <a:endParaRPr lang="et-EE" dirty="0"/>
          </a:p>
          <a:p>
            <a:r>
              <a:rPr lang="et-EE" dirty="0"/>
              <a:t>Väljasõit </a:t>
            </a:r>
            <a:r>
              <a:rPr lang="et-EE" dirty="0" err="1"/>
              <a:t>HOLi</a:t>
            </a:r>
            <a:r>
              <a:rPr lang="et-EE" dirty="0"/>
              <a:t> juurest Sirge tn.2 kell </a:t>
            </a:r>
            <a:r>
              <a:rPr lang="et-EE" dirty="0" smtClean="0"/>
              <a:t>7.45</a:t>
            </a:r>
            <a:endParaRPr lang="et-EE" dirty="0"/>
          </a:p>
          <a:p>
            <a:r>
              <a:rPr lang="et-EE" dirty="0"/>
              <a:t>Kohtumine I kell 12.00 Külastame Pühalepas Suuremõisa põhikool, Kärdlat ja Hiiu valda</a:t>
            </a:r>
          </a:p>
          <a:p>
            <a:r>
              <a:rPr lang="et-EE" dirty="0"/>
              <a:t>Lõuna  kell 14.00 </a:t>
            </a:r>
            <a:r>
              <a:rPr lang="et-EE" dirty="0" err="1"/>
              <a:t>Resto</a:t>
            </a:r>
            <a:r>
              <a:rPr lang="et-EE" dirty="0"/>
              <a:t> „ KUUR“ parim toiduelamus Hiiumaal!!!</a:t>
            </a:r>
          </a:p>
          <a:p>
            <a:r>
              <a:rPr lang="et-EE" dirty="0"/>
              <a:t>Kohtumine II 15.00 -19.00 </a:t>
            </a:r>
            <a:r>
              <a:rPr lang="et-EE" dirty="0" smtClean="0"/>
              <a:t> </a:t>
            </a:r>
            <a:r>
              <a:rPr lang="et-EE" dirty="0"/>
              <a:t>Kärdla </a:t>
            </a:r>
            <a:r>
              <a:rPr lang="et-EE" dirty="0" smtClean="0"/>
              <a:t>sadam , Pikk maja, </a:t>
            </a:r>
            <a:r>
              <a:rPr lang="et-EE" dirty="0"/>
              <a:t>Tahkuna </a:t>
            </a:r>
            <a:r>
              <a:rPr lang="et-EE" dirty="0" smtClean="0"/>
              <a:t>militaarmuuseum</a:t>
            </a:r>
            <a:endParaRPr lang="et-EE" dirty="0"/>
          </a:p>
          <a:p>
            <a:r>
              <a:rPr lang="et-EE" dirty="0"/>
              <a:t>Õhtusöök ja majutus Kassari Puhkekeskus  20.00</a:t>
            </a:r>
          </a:p>
          <a:p>
            <a:r>
              <a:rPr lang="et-EE" dirty="0"/>
              <a:t>Sportlik tegevus &amp; Hiiu Õlle Koda</a:t>
            </a:r>
          </a:p>
          <a:p>
            <a:r>
              <a:rPr lang="et-EE" dirty="0"/>
              <a:t>Saunaseiklus Hiiu saunas ja seltsielu</a:t>
            </a:r>
          </a:p>
          <a:p>
            <a:endParaRPr lang="et-EE" dirty="0"/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7880" y="5757009"/>
            <a:ext cx="2484120" cy="116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638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Reede 26.05.2016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t-EE" dirty="0"/>
              <a:t>Hommikusöök kell </a:t>
            </a:r>
            <a:r>
              <a:rPr lang="et-EE" dirty="0" smtClean="0"/>
              <a:t>8.00</a:t>
            </a:r>
            <a:endParaRPr lang="et-EE" dirty="0"/>
          </a:p>
          <a:p>
            <a:r>
              <a:rPr lang="et-EE" dirty="0"/>
              <a:t>Kohtumine III </a:t>
            </a:r>
            <a:r>
              <a:rPr lang="et-EE" dirty="0" smtClean="0"/>
              <a:t>09.00 Käina vallamaja , </a:t>
            </a:r>
            <a:r>
              <a:rPr lang="et-EE" dirty="0"/>
              <a:t>Käina spordihoonet </a:t>
            </a:r>
            <a:r>
              <a:rPr lang="et-EE" dirty="0" smtClean="0"/>
              <a:t>,DAGÖPLAST , Orjaku sadam , Emmaste vald </a:t>
            </a:r>
            <a:r>
              <a:rPr lang="et-EE" dirty="0"/>
              <a:t>ja  </a:t>
            </a:r>
            <a:r>
              <a:rPr lang="et-EE" dirty="0" err="1" smtClean="0"/>
              <a:t>Sõru</a:t>
            </a:r>
            <a:r>
              <a:rPr lang="et-EE" dirty="0" smtClean="0"/>
              <a:t> sadam ja valla muuseum , Kõpu tuletorn</a:t>
            </a:r>
            <a:endParaRPr lang="et-EE" dirty="0"/>
          </a:p>
          <a:p>
            <a:pPr marL="0" indent="0">
              <a:buNone/>
            </a:pPr>
            <a:r>
              <a:rPr lang="et-EE" dirty="0"/>
              <a:t> </a:t>
            </a:r>
            <a:r>
              <a:rPr lang="et-EE" dirty="0" smtClean="0"/>
              <a:t>    Kohtumine </a:t>
            </a:r>
            <a:r>
              <a:rPr lang="et-EE" dirty="0"/>
              <a:t>IV </a:t>
            </a:r>
            <a:r>
              <a:rPr lang="et-EE" dirty="0" smtClean="0"/>
              <a:t>14.00 </a:t>
            </a:r>
            <a:r>
              <a:rPr lang="et-EE" dirty="0"/>
              <a:t>Kalana sadam </a:t>
            </a:r>
            <a:r>
              <a:rPr lang="et-EE" dirty="0" smtClean="0"/>
              <a:t>ja lõuna Hõbekala kalakohvikus</a:t>
            </a:r>
            <a:endParaRPr lang="et-EE" dirty="0"/>
          </a:p>
          <a:p>
            <a:r>
              <a:rPr lang="et-EE" dirty="0"/>
              <a:t>Tagasisõit Tallinnasse kell </a:t>
            </a:r>
            <a:r>
              <a:rPr lang="et-EE" dirty="0" smtClean="0"/>
              <a:t>16.30 praamiga</a:t>
            </a:r>
            <a:endParaRPr lang="et-EE" dirty="0"/>
          </a:p>
          <a:p>
            <a:r>
              <a:rPr lang="et-EE" dirty="0"/>
              <a:t>Kevadkoolituse maksumus: 100€ inimese kohta sisaldab: </a:t>
            </a:r>
          </a:p>
          <a:p>
            <a:r>
              <a:rPr lang="et-EE" dirty="0"/>
              <a:t>Majutus  kaheses ,kolmeses toas </a:t>
            </a:r>
          </a:p>
          <a:p>
            <a:r>
              <a:rPr lang="et-EE" dirty="0"/>
              <a:t>Lõunad, õhtu ja hommikusöögid</a:t>
            </a:r>
          </a:p>
          <a:p>
            <a:r>
              <a:rPr lang="et-EE" dirty="0"/>
              <a:t>Saunas joogid, söögid</a:t>
            </a:r>
          </a:p>
          <a:p>
            <a:r>
              <a:rPr lang="et-EE" dirty="0"/>
              <a:t>Bussisõit Hansabuss  Mercedes </a:t>
            </a:r>
            <a:r>
              <a:rPr lang="et-EE" dirty="0" err="1"/>
              <a:t>Benz</a:t>
            </a:r>
            <a:r>
              <a:rPr lang="et-EE" dirty="0"/>
              <a:t>  45 kohta bussiga</a:t>
            </a:r>
          </a:p>
          <a:p>
            <a:endParaRPr lang="et-EE" dirty="0"/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7880" y="5757009"/>
            <a:ext cx="2484120" cy="116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34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Turvalisem Harjumaa hetkeseis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t-E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buFont typeface="Symbol" panose="05050102010706020507" pitchFamily="18" charset="2"/>
              <a:buChar char=""/>
            </a:pPr>
            <a:r>
              <a:rPr lang="et-E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Hanke kaudu on teostatud valvekaamerate </a:t>
            </a:r>
            <a:r>
              <a:rPr lang="et-EE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paigutuskohtade </a:t>
            </a:r>
            <a:r>
              <a:rPr lang="et-E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kaardistus </a:t>
            </a:r>
            <a:r>
              <a:rPr lang="et-E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KOV’ides</a:t>
            </a:r>
            <a:r>
              <a:rPr lang="et-E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määratletud kaamerate parameetrid ning orienteeruvad </a:t>
            </a:r>
            <a:r>
              <a:rPr lang="et-EE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hinnad</a:t>
            </a:r>
            <a:endParaRPr lang="et-E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buFont typeface="Symbol" panose="05050102010706020507" pitchFamily="18" charset="2"/>
              <a:buChar char=""/>
            </a:pPr>
            <a:r>
              <a:rPr lang="et-E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Sõlmitud on partnerluslepingud projektis osaleva 19 </a:t>
            </a:r>
            <a:r>
              <a:rPr lang="et-E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KOV’iga</a:t>
            </a:r>
            <a:r>
              <a:rPr lang="et-E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(3 </a:t>
            </a:r>
            <a:r>
              <a:rPr lang="et-E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KOV’i</a:t>
            </a:r>
            <a:r>
              <a:rPr lang="et-E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loobus)</a:t>
            </a:r>
          </a:p>
          <a:p>
            <a:pPr lvl="0">
              <a:buFont typeface="Symbol" panose="05050102010706020507" pitchFamily="18" charset="2"/>
              <a:buChar char=""/>
            </a:pPr>
            <a:r>
              <a:rPr lang="et-E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läbi viidud riigihange (10 pakkujat) valvekaamerate tarneks. Hanke võitja </a:t>
            </a:r>
            <a:r>
              <a:rPr lang="et-E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Alarmeco</a:t>
            </a:r>
            <a:r>
              <a:rPr lang="et-E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kellega on tarneleping sõlmitud. PS Hanke tulemusena osutus kaamerate maksumus 32,6% madalamaks hinnangust sh. saadakse eeldatutest paremate parameetritega </a:t>
            </a:r>
            <a:r>
              <a:rPr lang="et-E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Full</a:t>
            </a:r>
            <a:r>
              <a:rPr lang="et-E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HD torukaamerad ja 4 kaamerat Omavalitsusmaja videovalveks. Seetõttu väheneb ka olulisel määral KOV omafinantseering.</a:t>
            </a:r>
          </a:p>
          <a:p>
            <a:pPr lvl="0">
              <a:buFont typeface="Symbol" panose="05050102010706020507" pitchFamily="18" charset="2"/>
              <a:buChar char=""/>
            </a:pPr>
            <a:r>
              <a:rPr lang="et-E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Hanke tulemusena on esitatud tellimus AS Signaal valveala tähistavate siltide tarneks</a:t>
            </a:r>
            <a:r>
              <a:rPr lang="et-EE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t-E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r>
              <a:rPr lang="et-EE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Kokkuvõtteks</a:t>
            </a:r>
            <a:r>
              <a:rPr lang="et-E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Projekt kulgeb vastavalt ajakavale ja suure tõenäosusega on jaanipäevaks </a:t>
            </a:r>
            <a:r>
              <a:rPr lang="et-E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KOV’idele</a:t>
            </a:r>
            <a:r>
              <a:rPr lang="et-E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tarnitud nii valvekaamerad kui valveala sildid. </a:t>
            </a:r>
          </a:p>
          <a:p>
            <a:r>
              <a:rPr lang="et-EE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Soovitus</a:t>
            </a:r>
            <a:r>
              <a:rPr lang="et-E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Valmistada ette kaamerate paigalduskohad ja ühendused. 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417553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9091358"/>
              </p:ext>
            </p:extLst>
          </p:nvPr>
        </p:nvGraphicFramePr>
        <p:xfrm>
          <a:off x="2157046" y="527546"/>
          <a:ext cx="6142891" cy="63304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9088"/>
                <a:gridCol w="1724267"/>
                <a:gridCol w="2370488"/>
                <a:gridCol w="1319048"/>
              </a:tblGrid>
              <a:tr h="4689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Jrk nr 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Omavalitsus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Asutus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Laureaatide arv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1.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Keila linn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Keila Kool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3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2.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Saue linn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Saue Gümnaasium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3.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Anija vald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Kehra Gümnaasium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MTÜ Kehra Kooli Vilistlased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4.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Harku vald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Alasniidu Lasteaed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Muraste Kool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Tabasalu Tibutare Lasteaed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Vääna-Jõesuu Kool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5.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Jõelähtme vald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Kostivere Kool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2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Loo Keskkool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Loo Lasteaed Pääsupesa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6.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Keila vald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Laulasmaa Kool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7.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Kernu vald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Haiba Lasteaed Riisikas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8.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Kiili vald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Kiili Gümnaasium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9.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Kuusalu vald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Kuusalu Keskkool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10.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Rae vald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Jüri Gümnaasium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6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Jüri Raamatukogu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Peetri Lasteaed-Kool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11.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Saku vald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Saku Gümnaasium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Saku Lasteaed Päikesekild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12.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Saue vald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Nõlvaku Lasteaed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Ääsmäe Põhikool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13.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Viimsi vald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Haabneeme Kool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1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Viimsi Keskkool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3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  <a:tr h="2344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 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>
                          <a:effectLst/>
                        </a:rPr>
                        <a:t>Viimsi Pargi Lasteaed</a:t>
                      </a:r>
                      <a:endParaRPr lang="et-EE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t-EE" sz="800" dirty="0">
                          <a:effectLst/>
                        </a:rPr>
                        <a:t>1</a:t>
                      </a:r>
                      <a:endParaRPr lang="et-EE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77" marR="4687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4557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„Harjumaa linnulennult“ kinkeraamatu hetkeseis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/>
              <a:t>Tänaseks on olemas tekstid:</a:t>
            </a:r>
          </a:p>
          <a:p>
            <a:r>
              <a:rPr lang="et-EE" dirty="0"/>
              <a:t> </a:t>
            </a:r>
            <a:r>
              <a:rPr lang="et-EE" dirty="0" smtClean="0"/>
              <a:t>Aegviidu</a:t>
            </a:r>
            <a:r>
              <a:rPr lang="et-EE" dirty="0"/>
              <a:t>, Harku, Kiili, </a:t>
            </a:r>
            <a:r>
              <a:rPr lang="et-EE" dirty="0" smtClean="0"/>
              <a:t>Kose , Viimsi ,Jõelähtme , Rae ,Raasiku , </a:t>
            </a:r>
            <a:r>
              <a:rPr lang="et-EE" dirty="0"/>
              <a:t>Saku ja Saue </a:t>
            </a:r>
            <a:r>
              <a:rPr lang="et-EE" smtClean="0"/>
              <a:t>valdadelt ning Saku </a:t>
            </a:r>
            <a:r>
              <a:rPr lang="et-EE" dirty="0"/>
              <a:t>ja Maardu linnadelt.</a:t>
            </a:r>
          </a:p>
          <a:p>
            <a:r>
              <a:rPr lang="et-EE" dirty="0"/>
              <a:t> </a:t>
            </a:r>
            <a:r>
              <a:rPr lang="et-EE" dirty="0" smtClean="0"/>
              <a:t>Pikendamisel </a:t>
            </a:r>
            <a:r>
              <a:rPr lang="et-EE" dirty="0"/>
              <a:t>on </a:t>
            </a:r>
            <a:r>
              <a:rPr lang="et-EE" dirty="0" smtClean="0"/>
              <a:t>Anija , Loksa , Keila linn ja Keila vald</a:t>
            </a:r>
            <a:endParaRPr lang="et-EE" dirty="0"/>
          </a:p>
          <a:p>
            <a:r>
              <a:rPr lang="et-EE" dirty="0" smtClean="0"/>
              <a:t>PUUDUVAD tekstid :</a:t>
            </a:r>
            <a:r>
              <a:rPr lang="et-EE" dirty="0"/>
              <a:t> </a:t>
            </a:r>
          </a:p>
          <a:p>
            <a:r>
              <a:rPr lang="et-EE" dirty="0" smtClean="0">
                <a:solidFill>
                  <a:srgbClr val="FF0000"/>
                </a:solidFill>
              </a:rPr>
              <a:t> </a:t>
            </a:r>
            <a:r>
              <a:rPr lang="et-EE" dirty="0" smtClean="0">
                <a:solidFill>
                  <a:srgbClr val="FF0000"/>
                </a:solidFill>
              </a:rPr>
              <a:t> </a:t>
            </a:r>
            <a:r>
              <a:rPr lang="et-EE" dirty="0">
                <a:solidFill>
                  <a:srgbClr val="FF0000"/>
                </a:solidFill>
              </a:rPr>
              <a:t>Kernu, Kuusalu, Nissi, </a:t>
            </a:r>
            <a:r>
              <a:rPr lang="et-EE" dirty="0" smtClean="0">
                <a:solidFill>
                  <a:srgbClr val="FF0000"/>
                </a:solidFill>
              </a:rPr>
              <a:t>Padise</a:t>
            </a:r>
            <a:r>
              <a:rPr lang="et-EE" dirty="0" smtClean="0">
                <a:solidFill>
                  <a:srgbClr val="FF0000"/>
                </a:solidFill>
              </a:rPr>
              <a:t>, Paldiski</a:t>
            </a:r>
            <a:r>
              <a:rPr lang="et-EE" dirty="0" smtClean="0">
                <a:solidFill>
                  <a:srgbClr val="FF0000"/>
                </a:solidFill>
              </a:rPr>
              <a:t> </a:t>
            </a:r>
            <a:r>
              <a:rPr lang="et-EE" dirty="0">
                <a:solidFill>
                  <a:srgbClr val="FF0000"/>
                </a:solidFill>
              </a:rPr>
              <a:t>ja Vasalemma.</a:t>
            </a:r>
          </a:p>
          <a:p>
            <a:r>
              <a:rPr lang="et-EE" dirty="0" smtClean="0"/>
              <a:t>Esitamise uus tähtaeg 25.05!!!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084424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Turvalisem Harjumaa videotehnika riigihankel osalejad ja hinnad</a:t>
            </a:r>
            <a:endParaRPr lang="et-EE" dirty="0"/>
          </a:p>
        </p:txBody>
      </p:sp>
      <p:pic>
        <p:nvPicPr>
          <p:cNvPr id="4" name="Sisu kohatäid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863" y="2836128"/>
            <a:ext cx="8596312" cy="2530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491611"/>
      </p:ext>
    </p:extLst>
  </p:cSld>
  <p:clrMapOvr>
    <a:masterClrMapping/>
  </p:clrMapOvr>
</p:sld>
</file>

<file path=ppt/theme/theme1.xml><?xml version="1.0" encoding="utf-8"?>
<a:theme xmlns:a="http://schemas.openxmlformats.org/drawingml/2006/main" name="Tahk">
  <a:themeElements>
    <a:clrScheme name="Tahk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Tahk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ah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692</TotalTime>
  <Words>412</Words>
  <Application>Microsoft Office PowerPoint</Application>
  <PresentationFormat>Laiekraan</PresentationFormat>
  <Paragraphs>146</Paragraphs>
  <Slides>7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6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7</vt:i4>
      </vt:variant>
    </vt:vector>
  </HeadingPairs>
  <TitlesOfParts>
    <vt:vector size="14" baseType="lpstr">
      <vt:lpstr>Arial</vt:lpstr>
      <vt:lpstr>Calibri</vt:lpstr>
      <vt:lpstr>Symbol</vt:lpstr>
      <vt:lpstr>Times New Roman</vt:lpstr>
      <vt:lpstr>Trebuchet MS</vt:lpstr>
      <vt:lpstr>Wingdings 3</vt:lpstr>
      <vt:lpstr>Tahk</vt:lpstr>
      <vt:lpstr>Tähtsündmused 2016 I poolaasta</vt:lpstr>
      <vt:lpstr>HOL kevadkoolitus 25 – 26.mai Hiiumaale</vt:lpstr>
      <vt:lpstr>Reede 26.05.2016</vt:lpstr>
      <vt:lpstr>Turvalisem Harjumaa hetkeseis</vt:lpstr>
      <vt:lpstr>PowerPointi esitlus</vt:lpstr>
      <vt:lpstr>„Harjumaa linnulennult“ kinkeraamatu hetkeseis</vt:lpstr>
      <vt:lpstr>Turvalisem Harjumaa videotehnika riigihankel osalejad ja hinnad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Tähtsündmused 2016 I poolaasta</dc:title>
  <dc:creator>Vello Tamm</dc:creator>
  <cp:lastModifiedBy>Vello Tamm</cp:lastModifiedBy>
  <cp:revision>12</cp:revision>
  <dcterms:created xsi:type="dcterms:W3CDTF">2016-04-19T15:34:30Z</dcterms:created>
  <dcterms:modified xsi:type="dcterms:W3CDTF">2016-05-18T05:42:58Z</dcterms:modified>
</cp:coreProperties>
</file>