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 id="2147483660" r:id="rId5"/>
    <p:sldMasterId id="2147483672" r:id="rId6"/>
  </p:sldMasterIdLst>
  <p:notesMasterIdLst>
    <p:notesMasterId r:id="rId17"/>
  </p:notesMasterIdLst>
  <p:handoutMasterIdLst>
    <p:handoutMasterId r:id="rId18"/>
  </p:handoutMasterIdLst>
  <p:sldIdLst>
    <p:sldId id="624" r:id="rId7"/>
    <p:sldId id="625" r:id="rId8"/>
    <p:sldId id="626" r:id="rId9"/>
    <p:sldId id="630" r:id="rId10"/>
    <p:sldId id="633" r:id="rId11"/>
    <p:sldId id="634" r:id="rId12"/>
    <p:sldId id="632" r:id="rId13"/>
    <p:sldId id="635" r:id="rId14"/>
    <p:sldId id="607" r:id="rId15"/>
    <p:sldId id="264" r:id="rId16"/>
  </p:sldIdLst>
  <p:sldSz cx="8999538" cy="6840538"/>
  <p:notesSz cx="6797675" cy="9928225"/>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4">
          <p15:clr>
            <a:srgbClr val="A4A3A4"/>
          </p15:clr>
        </p15:guide>
        <p15:guide id="2" pos="283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iret Sapp" initials="PS" lastIdx="22" clrIdx="0">
    <p:extLst>
      <p:ext uri="{19B8F6BF-5375-455C-9EA6-DF929625EA0E}">
        <p15:presenceInfo xmlns:p15="http://schemas.microsoft.com/office/powerpoint/2012/main" userId="S-1-5-21-2009196460-3307222142-1538888278-14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Keskmine laad 2 – rõhk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Keskmine laad 2 – rõh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Hele laad 2 – rõhk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940675A-B579-460E-94D1-54222C63F5DA}" styleName="Laadita, tabeliruudustik">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Keskmine laad 4 – rõhk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43" autoAdjust="0"/>
  </p:normalViewPr>
  <p:slideViewPr>
    <p:cSldViewPr>
      <p:cViewPr varScale="1">
        <p:scale>
          <a:sx n="109" d="100"/>
          <a:sy n="109" d="100"/>
        </p:scale>
        <p:origin x="1722" y="120"/>
      </p:cViewPr>
      <p:guideLst>
        <p:guide orient="horz" pos="2154"/>
        <p:guide pos="283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1" y="1"/>
            <a:ext cx="2949998" cy="496083"/>
          </a:xfrm>
          <a:prstGeom prst="rect">
            <a:avLst/>
          </a:prstGeom>
          <a:noFill/>
          <a:ln>
            <a:noFill/>
          </a:ln>
        </p:spPr>
        <p:txBody>
          <a:bodyPr vert="horz" wrap="none" lIns="82471" tIns="41231" rIns="82471" bIns="41231" anchor="t" anchorCtr="0" compatLnSpc="0"/>
          <a:lstStyle/>
          <a:p>
            <a:pPr defTabSz="837863"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3" name="Date Placeholder 2"/>
          <p:cNvSpPr txBox="1">
            <a:spLocks noGrp="1"/>
          </p:cNvSpPr>
          <p:nvPr>
            <p:ph type="dt" sz="quarter" idx="1"/>
          </p:nvPr>
        </p:nvSpPr>
        <p:spPr>
          <a:xfrm>
            <a:off x="3847652" y="1"/>
            <a:ext cx="2949998" cy="496083"/>
          </a:xfrm>
          <a:prstGeom prst="rect">
            <a:avLst/>
          </a:prstGeom>
          <a:noFill/>
          <a:ln>
            <a:noFill/>
          </a:ln>
        </p:spPr>
        <p:txBody>
          <a:bodyPr vert="horz" wrap="none" lIns="82471" tIns="41231" rIns="82471" bIns="41231" anchor="t" anchorCtr="0" compatLnSpc="0"/>
          <a:lstStyle/>
          <a:p>
            <a:pPr algn="r" defTabSz="837863"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4" name="Footer Placeholder 3"/>
          <p:cNvSpPr txBox="1">
            <a:spLocks noGrp="1"/>
          </p:cNvSpPr>
          <p:nvPr>
            <p:ph type="ftr" sz="quarter" idx="2"/>
          </p:nvPr>
        </p:nvSpPr>
        <p:spPr>
          <a:xfrm>
            <a:off x="1" y="9431981"/>
            <a:ext cx="2949998" cy="496083"/>
          </a:xfrm>
          <a:prstGeom prst="rect">
            <a:avLst/>
          </a:prstGeom>
          <a:noFill/>
          <a:ln>
            <a:noFill/>
          </a:ln>
        </p:spPr>
        <p:txBody>
          <a:bodyPr vert="horz" wrap="none" lIns="82471" tIns="41231" rIns="82471" bIns="41231" anchor="b" anchorCtr="0" compatLnSpc="0"/>
          <a:lstStyle/>
          <a:p>
            <a:pPr defTabSz="837863" hangingPunct="0">
              <a:defRPr sz="1400" b="0" i="0" u="none" strike="noStrike" kern="0" cap="none" spc="0" baseline="0">
                <a:solidFill>
                  <a:srgbClr val="000000"/>
                </a:solidFill>
                <a:uFillTx/>
              </a:defRPr>
            </a:pPr>
            <a:endParaRPr lang="et-EE" sz="1300">
              <a:solidFill>
                <a:srgbClr val="000000"/>
              </a:solidFill>
              <a:latin typeface="Roboto Condensed" pitchFamily="18"/>
              <a:ea typeface="Microsoft YaHei" pitchFamily="2"/>
              <a:cs typeface="Mangal" pitchFamily="2"/>
            </a:endParaRPr>
          </a:p>
        </p:txBody>
      </p:sp>
      <p:sp>
        <p:nvSpPr>
          <p:cNvPr id="5" name="Slide Number Placeholder 4"/>
          <p:cNvSpPr txBox="1">
            <a:spLocks noGrp="1"/>
          </p:cNvSpPr>
          <p:nvPr>
            <p:ph type="sldNum" sz="quarter" idx="3"/>
          </p:nvPr>
        </p:nvSpPr>
        <p:spPr>
          <a:xfrm>
            <a:off x="3847652" y="9431981"/>
            <a:ext cx="2949998" cy="496083"/>
          </a:xfrm>
          <a:prstGeom prst="rect">
            <a:avLst/>
          </a:prstGeom>
          <a:noFill/>
          <a:ln>
            <a:noFill/>
          </a:ln>
        </p:spPr>
        <p:txBody>
          <a:bodyPr vert="horz" wrap="none" lIns="82471" tIns="41231" rIns="82471" bIns="41231" anchor="b" anchorCtr="0" compatLnSpc="0"/>
          <a:lstStyle/>
          <a:p>
            <a:pPr algn="r" defTabSz="837863" hangingPunct="0">
              <a:defRPr sz="1400" b="0" i="0" u="none" strike="noStrike" kern="0" cap="none" spc="0" baseline="0">
                <a:solidFill>
                  <a:srgbClr val="000000"/>
                </a:solidFill>
                <a:uFillTx/>
              </a:defRPr>
            </a:pPr>
            <a:fld id="{6DA4CFF4-70A9-4F78-BA7B-8B1830FE0430}" type="slidenum">
              <a:pPr algn="r" defTabSz="837863" hangingPunct="0">
                <a:defRPr sz="1400" b="0" i="0" u="none" strike="noStrike" kern="0" cap="none" spc="0" baseline="0">
                  <a:solidFill>
                    <a:srgbClr val="000000"/>
                  </a:solidFill>
                  <a:uFillTx/>
                </a:defRPr>
              </a:pPr>
              <a:t>‹#›</a:t>
            </a:fld>
            <a:endParaRPr lang="et-EE" sz="1300">
              <a:solidFill>
                <a:srgbClr val="000000"/>
              </a:solidFill>
              <a:latin typeface="Roboto Condensed" pitchFamily="18"/>
              <a:ea typeface="Microsoft YaHei" pitchFamily="2"/>
              <a:cs typeface="Mangal" pitchFamily="2"/>
            </a:endParaRPr>
          </a:p>
        </p:txBody>
      </p:sp>
    </p:spTree>
    <p:extLst>
      <p:ext uri="{BB962C8B-B14F-4D97-AF65-F5344CB8AC3E}">
        <p14:creationId xmlns:p14="http://schemas.microsoft.com/office/powerpoint/2010/main" val="399353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950913" y="754063"/>
            <a:ext cx="4895850" cy="3722687"/>
          </a:xfrm>
          <a:prstGeom prst="rect">
            <a:avLst/>
          </a:prstGeom>
          <a:noFill/>
          <a:ln>
            <a:noFill/>
            <a:prstDash val="solid"/>
          </a:ln>
        </p:spPr>
      </p:sp>
      <p:sp>
        <p:nvSpPr>
          <p:cNvPr id="3" name="Notes Placeholder 2"/>
          <p:cNvSpPr txBox="1">
            <a:spLocks noGrp="1"/>
          </p:cNvSpPr>
          <p:nvPr>
            <p:ph type="body" sz="quarter" idx="3"/>
          </p:nvPr>
        </p:nvSpPr>
        <p:spPr>
          <a:xfrm>
            <a:off x="679795" y="4715825"/>
            <a:ext cx="5438050" cy="4467446"/>
          </a:xfrm>
          <a:prstGeom prst="rect">
            <a:avLst/>
          </a:prstGeom>
          <a:noFill/>
          <a:ln>
            <a:noFill/>
          </a:ln>
        </p:spPr>
        <p:txBody>
          <a:bodyPr vert="horz" wrap="square" lIns="0" tIns="0" rIns="0" bIns="0" anchor="t" anchorCtr="0" compatLnSpc="1"/>
          <a:lstStyle/>
          <a:p>
            <a:pPr lvl="0"/>
            <a:endParaRPr lang="et-EE"/>
          </a:p>
        </p:txBody>
      </p:sp>
      <p:sp>
        <p:nvSpPr>
          <p:cNvPr id="4" name="Header Placeholder 3"/>
          <p:cNvSpPr txBox="1">
            <a:spLocks noGrp="1"/>
          </p:cNvSpPr>
          <p:nvPr>
            <p:ph type="hdr" sz="quarter"/>
          </p:nvPr>
        </p:nvSpPr>
        <p:spPr>
          <a:xfrm>
            <a:off x="1" y="1"/>
            <a:ext cx="2949998" cy="496083"/>
          </a:xfrm>
          <a:prstGeom prst="rect">
            <a:avLst/>
          </a:prstGeom>
          <a:noFill/>
          <a:ln>
            <a:noFill/>
          </a:ln>
        </p:spPr>
        <p:txBody>
          <a:bodyPr vert="horz" wrap="square" lIns="0" tIns="0" rIns="0" bIns="0" anchor="t" anchorCtr="0" compatLnSpc="1"/>
          <a:lstStyle>
            <a:lvl1pPr marL="0" marR="0" lvl="0" indent="0" algn="l" defTabSz="837863"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Date Placeholder 4"/>
          <p:cNvSpPr txBox="1">
            <a:spLocks noGrp="1"/>
          </p:cNvSpPr>
          <p:nvPr>
            <p:ph type="dt" idx="1"/>
          </p:nvPr>
        </p:nvSpPr>
        <p:spPr>
          <a:xfrm>
            <a:off x="3847652" y="1"/>
            <a:ext cx="2949998" cy="496083"/>
          </a:xfrm>
          <a:prstGeom prst="rect">
            <a:avLst/>
          </a:prstGeom>
          <a:noFill/>
          <a:ln>
            <a:noFill/>
          </a:ln>
        </p:spPr>
        <p:txBody>
          <a:bodyPr vert="horz" wrap="square" lIns="0" tIns="0" rIns="0" bIns="0" anchor="t" anchorCtr="0" compatLnSpc="1"/>
          <a:lstStyle>
            <a:lvl1pPr marL="0" marR="0" lvl="0" indent="0" algn="r" defTabSz="837863"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Footer Placeholder 5"/>
          <p:cNvSpPr txBox="1">
            <a:spLocks noGrp="1"/>
          </p:cNvSpPr>
          <p:nvPr>
            <p:ph type="ftr" sz="quarter" idx="4"/>
          </p:nvPr>
        </p:nvSpPr>
        <p:spPr>
          <a:xfrm>
            <a:off x="1" y="9431981"/>
            <a:ext cx="2949998" cy="496083"/>
          </a:xfrm>
          <a:prstGeom prst="rect">
            <a:avLst/>
          </a:prstGeom>
          <a:noFill/>
          <a:ln>
            <a:noFill/>
          </a:ln>
        </p:spPr>
        <p:txBody>
          <a:bodyPr vert="horz" wrap="square" lIns="0" tIns="0" rIns="0" bIns="0" anchor="b" anchorCtr="0" compatLnSpc="1"/>
          <a:lstStyle>
            <a:lvl1pPr marL="0" marR="0" lvl="0" indent="0" algn="l" defTabSz="837863"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7" name="Slide Number Placeholder 6"/>
          <p:cNvSpPr txBox="1">
            <a:spLocks noGrp="1"/>
          </p:cNvSpPr>
          <p:nvPr>
            <p:ph type="sldNum" sz="quarter" idx="5"/>
          </p:nvPr>
        </p:nvSpPr>
        <p:spPr>
          <a:xfrm>
            <a:off x="3847652" y="9431981"/>
            <a:ext cx="2949998" cy="496083"/>
          </a:xfrm>
          <a:prstGeom prst="rect">
            <a:avLst/>
          </a:prstGeom>
          <a:noFill/>
          <a:ln>
            <a:noFill/>
          </a:ln>
        </p:spPr>
        <p:txBody>
          <a:bodyPr vert="horz" wrap="square" lIns="0" tIns="0" rIns="0" bIns="0" anchor="b" anchorCtr="0" compatLnSpc="1"/>
          <a:lstStyle>
            <a:lvl1pPr marL="0" marR="0" lvl="0" indent="0" algn="r" defTabSz="837863" rtl="0" fontAlgn="auto" hangingPunct="0">
              <a:lnSpc>
                <a:spcPct val="100000"/>
              </a:lnSpc>
              <a:spcBef>
                <a:spcPts val="0"/>
              </a:spcBef>
              <a:spcAft>
                <a:spcPts val="0"/>
              </a:spcAft>
              <a:buNone/>
              <a:tabLst/>
              <a:defRPr lang="et-EE" sz="1300" b="0" i="0" u="none" strike="noStrike" kern="1200" cap="none" spc="0" baseline="0">
                <a:solidFill>
                  <a:srgbClr val="000000"/>
                </a:solidFill>
                <a:uFillTx/>
                <a:latin typeface="Times New Roman" pitchFamily="18"/>
                <a:ea typeface="Arial Unicode MS" pitchFamily="2"/>
                <a:cs typeface="Tahoma" pitchFamily="2"/>
              </a:defRPr>
            </a:lvl1pPr>
          </a:lstStyle>
          <a:p>
            <a:pPr lvl="0"/>
            <a:fld id="{5B1A89E1-568D-4AA6-8700-15F03D2571A7}" type="slidenum">
              <a:t>‹#›</a:t>
            </a:fld>
            <a:endParaRPr lang="et-EE"/>
          </a:p>
        </p:txBody>
      </p:sp>
    </p:spTree>
    <p:extLst>
      <p:ext uri="{BB962C8B-B14F-4D97-AF65-F5344CB8AC3E}">
        <p14:creationId xmlns:p14="http://schemas.microsoft.com/office/powerpoint/2010/main" val="126869167"/>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et-EE" sz="2000" b="0" i="0" u="none" strike="noStrike" kern="1200" cap="none" spc="0" baseline="0">
        <a:solidFill>
          <a:srgbClr val="000000"/>
        </a:solidFill>
        <a:uFillTx/>
        <a:latin typeface="Arial" pitchFamily="18"/>
        <a:ea typeface="Microsoft YaHei"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dirty="0"/>
          </a:p>
        </p:txBody>
      </p:sp>
    </p:spTree>
    <p:extLst>
      <p:ext uri="{BB962C8B-B14F-4D97-AF65-F5344CB8AC3E}">
        <p14:creationId xmlns:p14="http://schemas.microsoft.com/office/powerpoint/2010/main" val="3861062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9325" y="754063"/>
            <a:ext cx="4897438" cy="3722687"/>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826"/>
          </a:xfrm>
        </p:spPr>
        <p:txBody>
          <a:bodyPr>
            <a:spAutoFit/>
          </a:bodyPr>
          <a:lstStyle/>
          <a:p>
            <a:endParaRPr lang="et-EE"/>
          </a:p>
        </p:txBody>
      </p:sp>
    </p:spTree>
    <p:extLst>
      <p:ext uri="{BB962C8B-B14F-4D97-AF65-F5344CB8AC3E}">
        <p14:creationId xmlns:p14="http://schemas.microsoft.com/office/powerpoint/2010/main" val="3354993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2313186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1955749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38040287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2265639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8032964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2051769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39825" y="811213"/>
            <a:ext cx="5265738" cy="40036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777"/>
          </a:xfrm>
        </p:spPr>
        <p:txBody>
          <a:bodyPr>
            <a:spAutoFit/>
          </a:bodyPr>
          <a:lstStyle/>
          <a:p>
            <a:endParaRPr lang="et-EE"/>
          </a:p>
        </p:txBody>
      </p:sp>
    </p:spTree>
    <p:extLst>
      <p:ext uri="{BB962C8B-B14F-4D97-AF65-F5344CB8AC3E}">
        <p14:creationId xmlns:p14="http://schemas.microsoft.com/office/powerpoint/2010/main" val="123889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9325" y="754063"/>
            <a:ext cx="4897438" cy="3722687"/>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79795" y="4715825"/>
            <a:ext cx="5438050" cy="307826"/>
          </a:xfrm>
        </p:spPr>
        <p:txBody>
          <a:bodyPr>
            <a:spAutoFit/>
          </a:bodyPr>
          <a:lstStyle/>
          <a:p>
            <a:endParaRPr lang="et-EE" dirty="0" smtClean="0"/>
          </a:p>
        </p:txBody>
      </p:sp>
    </p:spTree>
    <p:extLst>
      <p:ext uri="{BB962C8B-B14F-4D97-AF65-F5344CB8AC3E}">
        <p14:creationId xmlns:p14="http://schemas.microsoft.com/office/powerpoint/2010/main" val="2686083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74690" y="2125659"/>
            <a:ext cx="7650163" cy="1465261"/>
          </a:xfrm>
        </p:spPr>
        <p:txBody>
          <a:bodyPr/>
          <a:lstStyle>
            <a:lvl1pPr>
              <a:defRPr lang="en-US"/>
            </a:lvl1pPr>
          </a:lstStyle>
          <a:p>
            <a:pPr lvl="0"/>
            <a:r>
              <a:rPr lang="en-US"/>
              <a:t>Click to edit Master title style</a:t>
            </a:r>
            <a:endParaRPr lang="et-EE"/>
          </a:p>
        </p:txBody>
      </p:sp>
      <p:sp>
        <p:nvSpPr>
          <p:cNvPr id="3" name="Subtitle 2"/>
          <p:cNvSpPr txBox="1">
            <a:spLocks noGrp="1"/>
          </p:cNvSpPr>
          <p:nvPr>
            <p:ph type="subTitle" idx="1"/>
          </p:nvPr>
        </p:nvSpPr>
        <p:spPr>
          <a:xfrm>
            <a:off x="1349370" y="3876671"/>
            <a:ext cx="6300792" cy="1747839"/>
          </a:xfrm>
        </p:spPr>
        <p:txBody>
          <a:bodyPr anchorCtr="1"/>
          <a:lstStyle>
            <a:lvl1pPr marL="0" indent="0" algn="ctr">
              <a:buNone/>
              <a:defRPr>
                <a:solidFill>
                  <a:srgbClr val="898989"/>
                </a:solidFill>
              </a:defRPr>
            </a:lvl1pPr>
          </a:lstStyle>
          <a:p>
            <a:pPr lvl="0"/>
            <a:r>
              <a:rPr lang="en-US"/>
              <a:t>Click to edit Master subtitle style</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A607FC93-37D1-4536-9BF7-DE82D917E8E8}" type="slidenum">
              <a:t>‹#›</a:t>
            </a:fld>
            <a:endParaRPr lang="et-EE"/>
          </a:p>
        </p:txBody>
      </p:sp>
    </p:spTree>
    <p:extLst>
      <p:ext uri="{BB962C8B-B14F-4D97-AF65-F5344CB8AC3E}">
        <p14:creationId xmlns:p14="http://schemas.microsoft.com/office/powerpoint/2010/main" val="1186382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E4AA0177-72CA-4120-8227-9BB83409DB0D}" type="slidenum">
              <a:t>‹#›</a:t>
            </a:fld>
            <a:endParaRPr lang="et-EE"/>
          </a:p>
        </p:txBody>
      </p:sp>
    </p:spTree>
    <p:extLst>
      <p:ext uri="{BB962C8B-B14F-4D97-AF65-F5344CB8AC3E}">
        <p14:creationId xmlns:p14="http://schemas.microsoft.com/office/powerpoint/2010/main" val="3338516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7308854" y="301623"/>
            <a:ext cx="2266953" cy="5981703"/>
          </a:xfrm>
        </p:spPr>
        <p:txBody>
          <a:bodyPr vert="eaVert"/>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a:xfrm>
            <a:off x="503240" y="301623"/>
            <a:ext cx="6653210" cy="5981703"/>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3C877E38-1DAB-447C-9DEC-1A525E1F9EAC}" type="slidenum">
              <a:t>‹#›</a:t>
            </a:fld>
            <a:endParaRPr lang="et-EE"/>
          </a:p>
        </p:txBody>
      </p:sp>
    </p:spTree>
    <p:extLst>
      <p:ext uri="{BB962C8B-B14F-4D97-AF65-F5344CB8AC3E}">
        <p14:creationId xmlns:p14="http://schemas.microsoft.com/office/powerpoint/2010/main" val="30231929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74690" y="2125659"/>
            <a:ext cx="7650163" cy="1465261"/>
          </a:xfrm>
        </p:spPr>
        <p:txBody>
          <a:bodyPr/>
          <a:lstStyle>
            <a:lvl1pPr>
              <a:defRPr lang="en-US"/>
            </a:lvl1pPr>
          </a:lstStyle>
          <a:p>
            <a:pPr lvl="0"/>
            <a:r>
              <a:rPr lang="en-US"/>
              <a:t>Click to edit Master title style</a:t>
            </a:r>
            <a:endParaRPr lang="et-EE"/>
          </a:p>
        </p:txBody>
      </p:sp>
      <p:sp>
        <p:nvSpPr>
          <p:cNvPr id="3" name="Subtitle 2"/>
          <p:cNvSpPr txBox="1">
            <a:spLocks noGrp="1"/>
          </p:cNvSpPr>
          <p:nvPr>
            <p:ph type="subTitle" idx="1"/>
          </p:nvPr>
        </p:nvSpPr>
        <p:spPr>
          <a:xfrm>
            <a:off x="1349370" y="3876671"/>
            <a:ext cx="6300792" cy="1747839"/>
          </a:xfrm>
        </p:spPr>
        <p:txBody>
          <a:bodyPr anchorCtr="1"/>
          <a:lstStyle>
            <a:lvl1pPr marL="0" indent="0" algn="ctr">
              <a:buNone/>
              <a:defRPr>
                <a:solidFill>
                  <a:srgbClr val="898989"/>
                </a:solidFill>
              </a:defRPr>
            </a:lvl1pPr>
          </a:lstStyle>
          <a:p>
            <a:pPr lvl="0"/>
            <a:r>
              <a:rPr lang="en-US"/>
              <a:t>Click to edit Master subtitle style</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A607FC93-37D1-4536-9BF7-DE82D917E8E8}" type="slidenum">
              <a:t>‹#›</a:t>
            </a:fld>
            <a:endParaRPr lang="et-EE"/>
          </a:p>
        </p:txBody>
      </p:sp>
    </p:spTree>
    <p:extLst>
      <p:ext uri="{BB962C8B-B14F-4D97-AF65-F5344CB8AC3E}">
        <p14:creationId xmlns:p14="http://schemas.microsoft.com/office/powerpoint/2010/main" val="1667436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87B07D89-AE25-4230-A750-039E10F6BC78}" type="slidenum">
              <a:t>‹#›</a:t>
            </a:fld>
            <a:endParaRPr lang="et-EE"/>
          </a:p>
        </p:txBody>
      </p:sp>
    </p:spTree>
    <p:extLst>
      <p:ext uri="{BB962C8B-B14F-4D97-AF65-F5344CB8AC3E}">
        <p14:creationId xmlns:p14="http://schemas.microsoft.com/office/powerpoint/2010/main" val="27992642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11202" y="4395785"/>
            <a:ext cx="7648571" cy="1358898"/>
          </a:xfrm>
        </p:spPr>
        <p:txBody>
          <a:bodyPr anchor="t"/>
          <a:lstStyle>
            <a:lvl1pPr>
              <a:defRPr lang="en-US" sz="4000" b="1" cap="all"/>
            </a:lvl1pPr>
          </a:lstStyle>
          <a:p>
            <a:pPr lvl="0"/>
            <a:r>
              <a:rPr lang="en-US"/>
              <a:t>Click to edit Master title style</a:t>
            </a:r>
            <a:endParaRPr lang="et-EE"/>
          </a:p>
        </p:txBody>
      </p:sp>
      <p:sp>
        <p:nvSpPr>
          <p:cNvPr id="3" name="Text Placeholder 2"/>
          <p:cNvSpPr txBox="1">
            <a:spLocks noGrp="1"/>
          </p:cNvSpPr>
          <p:nvPr>
            <p:ph type="body" idx="1"/>
          </p:nvPr>
        </p:nvSpPr>
        <p:spPr>
          <a:xfrm>
            <a:off x="711202" y="2898776"/>
            <a:ext cx="7648571" cy="1497009"/>
          </a:xfrm>
        </p:spPr>
        <p:txBody>
          <a:bodyPr anchor="b"/>
          <a:lstStyle>
            <a:lvl1pPr marL="0" indent="0">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D7239E4F-278C-4219-BD75-B442D2B2E2B5}" type="slidenum">
              <a:t>‹#›</a:t>
            </a:fld>
            <a:endParaRPr lang="et-EE"/>
          </a:p>
        </p:txBody>
      </p:sp>
    </p:spTree>
    <p:extLst>
      <p:ext uri="{BB962C8B-B14F-4D97-AF65-F5344CB8AC3E}">
        <p14:creationId xmlns:p14="http://schemas.microsoft.com/office/powerpoint/2010/main" val="14274015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a:xfrm>
            <a:off x="503240" y="1768477"/>
            <a:ext cx="4459291"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txBox="1">
            <a:spLocks noGrp="1"/>
          </p:cNvSpPr>
          <p:nvPr>
            <p:ph idx="2"/>
          </p:nvPr>
        </p:nvSpPr>
        <p:spPr>
          <a:xfrm>
            <a:off x="5114925" y="1768477"/>
            <a:ext cx="4460872"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9914D5F8-B2D6-4800-A5C4-A54BD51380E8}" type="slidenum">
              <a:t>‹#›</a:t>
            </a:fld>
            <a:endParaRPr lang="et-EE"/>
          </a:p>
        </p:txBody>
      </p:sp>
    </p:spTree>
    <p:extLst>
      <p:ext uri="{BB962C8B-B14F-4D97-AF65-F5344CB8AC3E}">
        <p14:creationId xmlns:p14="http://schemas.microsoft.com/office/powerpoint/2010/main" val="3270228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4640"/>
            <a:ext cx="8101007" cy="1139827"/>
          </a:xfrm>
        </p:spPr>
        <p:txBody>
          <a:bodyPr/>
          <a:lstStyle>
            <a:lvl1pPr>
              <a:defRPr lang="en-US"/>
            </a:lvl1pPr>
          </a:lstStyle>
          <a:p>
            <a:pPr lvl="0"/>
            <a:r>
              <a:rPr lang="en-US"/>
              <a:t>Click to edit Master title style</a:t>
            </a:r>
            <a:endParaRPr lang="et-EE"/>
          </a:p>
        </p:txBody>
      </p:sp>
      <p:sp>
        <p:nvSpPr>
          <p:cNvPr id="3" name="Text Placeholder 2"/>
          <p:cNvSpPr txBox="1">
            <a:spLocks noGrp="1"/>
          </p:cNvSpPr>
          <p:nvPr>
            <p:ph type="body" idx="1"/>
          </p:nvPr>
        </p:nvSpPr>
        <p:spPr>
          <a:xfrm>
            <a:off x="449263" y="1531940"/>
            <a:ext cx="3976689" cy="638178"/>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449263" y="2170108"/>
            <a:ext cx="3976689"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txBox="1">
            <a:spLocks noGrp="1"/>
          </p:cNvSpPr>
          <p:nvPr>
            <p:ph type="body" idx="3"/>
          </p:nvPr>
        </p:nvSpPr>
        <p:spPr>
          <a:xfrm>
            <a:off x="4572000" y="1531940"/>
            <a:ext cx="3978270" cy="638178"/>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4572000" y="2170108"/>
            <a:ext cx="3978270"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txBox="1">
            <a:spLocks noGrp="1"/>
          </p:cNvSpPr>
          <p:nvPr>
            <p:ph type="dt" sz="half" idx="7"/>
          </p:nvPr>
        </p:nvSpPr>
        <p:spPr/>
        <p:txBody>
          <a:bodyPr/>
          <a:lstStyle>
            <a:lvl1pPr>
              <a:defRPr/>
            </a:lvl1pPr>
          </a:lstStyle>
          <a:p>
            <a:pPr lvl="0"/>
            <a:endParaRPr lang="et-EE"/>
          </a:p>
        </p:txBody>
      </p:sp>
      <p:sp>
        <p:nvSpPr>
          <p:cNvPr id="8" name="Footer Placeholder 7"/>
          <p:cNvSpPr txBox="1">
            <a:spLocks noGrp="1"/>
          </p:cNvSpPr>
          <p:nvPr>
            <p:ph type="ftr" sz="quarter" idx="9"/>
          </p:nvPr>
        </p:nvSpPr>
        <p:spPr/>
        <p:txBody>
          <a:bodyPr/>
          <a:lstStyle>
            <a:lvl1pPr>
              <a:defRPr/>
            </a:lvl1pPr>
          </a:lstStyle>
          <a:p>
            <a:pPr lvl="0"/>
            <a:endParaRPr lang="et-EE"/>
          </a:p>
        </p:txBody>
      </p:sp>
      <p:sp>
        <p:nvSpPr>
          <p:cNvPr id="9" name="Slide Number Placeholder 8"/>
          <p:cNvSpPr txBox="1">
            <a:spLocks noGrp="1"/>
          </p:cNvSpPr>
          <p:nvPr>
            <p:ph type="sldNum" sz="quarter" idx="8"/>
          </p:nvPr>
        </p:nvSpPr>
        <p:spPr/>
        <p:txBody>
          <a:bodyPr/>
          <a:lstStyle>
            <a:lvl1pPr>
              <a:defRPr/>
            </a:lvl1pPr>
          </a:lstStyle>
          <a:p>
            <a:pPr lvl="0"/>
            <a:fld id="{A48AC67B-84D4-45AF-B4B4-29ACAFBEED3D}" type="slidenum">
              <a:t>‹#›</a:t>
            </a:fld>
            <a:endParaRPr lang="et-EE"/>
          </a:p>
        </p:txBody>
      </p:sp>
    </p:spTree>
    <p:extLst>
      <p:ext uri="{BB962C8B-B14F-4D97-AF65-F5344CB8AC3E}">
        <p14:creationId xmlns:p14="http://schemas.microsoft.com/office/powerpoint/2010/main" val="3212304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Date Placeholder 2"/>
          <p:cNvSpPr txBox="1">
            <a:spLocks noGrp="1"/>
          </p:cNvSpPr>
          <p:nvPr>
            <p:ph type="dt" sz="half" idx="7"/>
          </p:nvPr>
        </p:nvSpPr>
        <p:spPr/>
        <p:txBody>
          <a:bodyPr/>
          <a:lstStyle>
            <a:lvl1pPr>
              <a:defRPr/>
            </a:lvl1pPr>
          </a:lstStyle>
          <a:p>
            <a:pPr lvl="0"/>
            <a:endParaRPr lang="et-EE"/>
          </a:p>
        </p:txBody>
      </p:sp>
      <p:sp>
        <p:nvSpPr>
          <p:cNvPr id="4" name="Footer Placeholder 3"/>
          <p:cNvSpPr txBox="1">
            <a:spLocks noGrp="1"/>
          </p:cNvSpPr>
          <p:nvPr>
            <p:ph type="ftr" sz="quarter" idx="9"/>
          </p:nvPr>
        </p:nvSpPr>
        <p:spPr/>
        <p:txBody>
          <a:bodyPr/>
          <a:lstStyle>
            <a:lvl1pPr>
              <a:defRPr/>
            </a:lvl1pPr>
          </a:lstStyle>
          <a:p>
            <a:pPr lvl="0"/>
            <a:endParaRPr lang="et-EE"/>
          </a:p>
        </p:txBody>
      </p:sp>
      <p:sp>
        <p:nvSpPr>
          <p:cNvPr id="5" name="Slide Number Placeholder 4"/>
          <p:cNvSpPr txBox="1">
            <a:spLocks noGrp="1"/>
          </p:cNvSpPr>
          <p:nvPr>
            <p:ph type="sldNum" sz="quarter" idx="8"/>
          </p:nvPr>
        </p:nvSpPr>
        <p:spPr/>
        <p:txBody>
          <a:bodyPr/>
          <a:lstStyle>
            <a:lvl1pPr>
              <a:defRPr/>
            </a:lvl1pPr>
          </a:lstStyle>
          <a:p>
            <a:pPr lvl="0"/>
            <a:fld id="{DF2A088F-EF2B-4986-9E7A-0C8C21C491CF}" type="slidenum">
              <a:t>‹#›</a:t>
            </a:fld>
            <a:endParaRPr lang="et-EE"/>
          </a:p>
        </p:txBody>
      </p:sp>
    </p:spTree>
    <p:extLst>
      <p:ext uri="{BB962C8B-B14F-4D97-AF65-F5344CB8AC3E}">
        <p14:creationId xmlns:p14="http://schemas.microsoft.com/office/powerpoint/2010/main" val="77189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endParaRPr lang="et-EE"/>
          </a:p>
        </p:txBody>
      </p:sp>
      <p:sp>
        <p:nvSpPr>
          <p:cNvPr id="3" name="Footer Placeholder 2"/>
          <p:cNvSpPr txBox="1">
            <a:spLocks noGrp="1"/>
          </p:cNvSpPr>
          <p:nvPr>
            <p:ph type="ftr" sz="quarter" idx="9"/>
          </p:nvPr>
        </p:nvSpPr>
        <p:spPr/>
        <p:txBody>
          <a:bodyPr/>
          <a:lstStyle>
            <a:lvl1pPr>
              <a:defRPr/>
            </a:lvl1pPr>
          </a:lstStyle>
          <a:p>
            <a:pPr lvl="0"/>
            <a:endParaRPr lang="et-EE"/>
          </a:p>
        </p:txBody>
      </p:sp>
      <p:sp>
        <p:nvSpPr>
          <p:cNvPr id="4" name="Slide Number Placeholder 3"/>
          <p:cNvSpPr txBox="1">
            <a:spLocks noGrp="1"/>
          </p:cNvSpPr>
          <p:nvPr>
            <p:ph type="sldNum" sz="quarter" idx="8"/>
          </p:nvPr>
        </p:nvSpPr>
        <p:spPr/>
        <p:txBody>
          <a:bodyPr/>
          <a:lstStyle>
            <a:lvl1pPr>
              <a:defRPr/>
            </a:lvl1pPr>
          </a:lstStyle>
          <a:p>
            <a:pPr lvl="0"/>
            <a:fld id="{B4D1F9F5-CCF3-4183-8C63-74050548BB0E}" type="slidenum">
              <a:t>‹#›</a:t>
            </a:fld>
            <a:endParaRPr lang="et-EE"/>
          </a:p>
        </p:txBody>
      </p:sp>
    </p:spTree>
    <p:extLst>
      <p:ext uri="{BB962C8B-B14F-4D97-AF65-F5344CB8AC3E}">
        <p14:creationId xmlns:p14="http://schemas.microsoft.com/office/powerpoint/2010/main" val="3929341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3048"/>
            <a:ext cx="2962271" cy="1158873"/>
          </a:xfrm>
        </p:spPr>
        <p:txBody>
          <a:bodyPr anchor="b"/>
          <a:lstStyle>
            <a:lvl1pPr>
              <a:defRPr lang="en-US" sz="2000" b="1"/>
            </a:lvl1pPr>
          </a:lstStyle>
          <a:p>
            <a:pPr lvl="0"/>
            <a:r>
              <a:rPr lang="en-US"/>
              <a:t>Click to edit Master title style</a:t>
            </a:r>
            <a:endParaRPr lang="et-EE"/>
          </a:p>
        </p:txBody>
      </p:sp>
      <p:sp>
        <p:nvSpPr>
          <p:cNvPr id="3" name="Content Placeholder 2"/>
          <p:cNvSpPr txBox="1">
            <a:spLocks noGrp="1"/>
          </p:cNvSpPr>
          <p:nvPr>
            <p:ph idx="1"/>
          </p:nvPr>
        </p:nvSpPr>
        <p:spPr>
          <a:xfrm>
            <a:off x="3517897" y="273048"/>
            <a:ext cx="5032372" cy="58372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txBox="1">
            <a:spLocks noGrp="1"/>
          </p:cNvSpPr>
          <p:nvPr>
            <p:ph type="body" idx="2"/>
          </p:nvPr>
        </p:nvSpPr>
        <p:spPr>
          <a:xfrm>
            <a:off x="449263" y="1431922"/>
            <a:ext cx="2962271" cy="4678363"/>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D5CFF251-19F6-4FBB-A726-0CE9BA514F17}" type="slidenum">
              <a:t>‹#›</a:t>
            </a:fld>
            <a:endParaRPr lang="et-EE"/>
          </a:p>
        </p:txBody>
      </p:sp>
    </p:spTree>
    <p:extLst>
      <p:ext uri="{BB962C8B-B14F-4D97-AF65-F5344CB8AC3E}">
        <p14:creationId xmlns:p14="http://schemas.microsoft.com/office/powerpoint/2010/main" val="744242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87B07D89-AE25-4230-A750-039E10F6BC78}" type="slidenum">
              <a:t>‹#›</a:t>
            </a:fld>
            <a:endParaRPr lang="et-EE"/>
          </a:p>
        </p:txBody>
      </p:sp>
    </p:spTree>
    <p:extLst>
      <p:ext uri="{BB962C8B-B14F-4D97-AF65-F5344CB8AC3E}">
        <p14:creationId xmlns:p14="http://schemas.microsoft.com/office/powerpoint/2010/main" val="1140068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63713" y="4787898"/>
            <a:ext cx="5400675" cy="565154"/>
          </a:xfrm>
        </p:spPr>
        <p:txBody>
          <a:bodyPr anchor="b"/>
          <a:lstStyle>
            <a:lvl1pPr>
              <a:defRPr lang="en-US" sz="2000" b="1"/>
            </a:lvl1pPr>
          </a:lstStyle>
          <a:p>
            <a:pPr lvl="0"/>
            <a:r>
              <a:rPr lang="en-US"/>
              <a:t>Click to edit Master title style</a:t>
            </a:r>
            <a:endParaRPr lang="et-EE"/>
          </a:p>
        </p:txBody>
      </p:sp>
      <p:sp>
        <p:nvSpPr>
          <p:cNvPr id="3" name="Picture Placeholder 2"/>
          <p:cNvSpPr txBox="1">
            <a:spLocks noGrp="1"/>
          </p:cNvSpPr>
          <p:nvPr>
            <p:ph type="pic" idx="1"/>
          </p:nvPr>
        </p:nvSpPr>
        <p:spPr>
          <a:xfrm>
            <a:off x="1763713" y="611184"/>
            <a:ext cx="5400675" cy="4103690"/>
          </a:xfrm>
        </p:spPr>
        <p:txBody>
          <a:bodyPr/>
          <a:lstStyle>
            <a:lvl1pPr marL="0" indent="0">
              <a:buNone/>
              <a:defRPr lang="et-EE"/>
            </a:lvl1pPr>
          </a:lstStyle>
          <a:p>
            <a:pPr lvl="0"/>
            <a:endParaRPr lang="et-EE"/>
          </a:p>
        </p:txBody>
      </p:sp>
      <p:sp>
        <p:nvSpPr>
          <p:cNvPr id="4" name="Text Placeholder 3"/>
          <p:cNvSpPr txBox="1">
            <a:spLocks noGrp="1"/>
          </p:cNvSpPr>
          <p:nvPr>
            <p:ph type="body" idx="2"/>
          </p:nvPr>
        </p:nvSpPr>
        <p:spPr>
          <a:xfrm>
            <a:off x="1763713" y="5353053"/>
            <a:ext cx="5400675" cy="803272"/>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75AE832A-2632-4499-9D61-DFF71AFFCD08}" type="slidenum">
              <a:t>‹#›</a:t>
            </a:fld>
            <a:endParaRPr lang="et-EE"/>
          </a:p>
        </p:txBody>
      </p:sp>
    </p:spTree>
    <p:extLst>
      <p:ext uri="{BB962C8B-B14F-4D97-AF65-F5344CB8AC3E}">
        <p14:creationId xmlns:p14="http://schemas.microsoft.com/office/powerpoint/2010/main" val="12372333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E4AA0177-72CA-4120-8227-9BB83409DB0D}" type="slidenum">
              <a:t>‹#›</a:t>
            </a:fld>
            <a:endParaRPr lang="et-EE"/>
          </a:p>
        </p:txBody>
      </p:sp>
    </p:spTree>
    <p:extLst>
      <p:ext uri="{BB962C8B-B14F-4D97-AF65-F5344CB8AC3E}">
        <p14:creationId xmlns:p14="http://schemas.microsoft.com/office/powerpoint/2010/main" val="12943411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7308854" y="301623"/>
            <a:ext cx="2266953" cy="5981703"/>
          </a:xfrm>
        </p:spPr>
        <p:txBody>
          <a:bodyPr vert="eaVert"/>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a:xfrm>
            <a:off x="503240" y="301623"/>
            <a:ext cx="6653210" cy="5981703"/>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3C877E38-1DAB-447C-9DEC-1A525E1F9EAC}" type="slidenum">
              <a:t>‹#›</a:t>
            </a:fld>
            <a:endParaRPr lang="et-EE"/>
          </a:p>
        </p:txBody>
      </p:sp>
    </p:spTree>
    <p:extLst>
      <p:ext uri="{BB962C8B-B14F-4D97-AF65-F5344CB8AC3E}">
        <p14:creationId xmlns:p14="http://schemas.microsoft.com/office/powerpoint/2010/main" val="1805123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74690" y="2125659"/>
            <a:ext cx="7650163" cy="1465261"/>
          </a:xfrm>
        </p:spPr>
        <p:txBody>
          <a:bodyPr/>
          <a:lstStyle>
            <a:lvl1pPr>
              <a:defRPr lang="en-US"/>
            </a:lvl1pPr>
          </a:lstStyle>
          <a:p>
            <a:pPr lvl="0"/>
            <a:r>
              <a:rPr lang="en-US"/>
              <a:t>Click to edit Master title style</a:t>
            </a:r>
            <a:endParaRPr lang="et-EE"/>
          </a:p>
        </p:txBody>
      </p:sp>
      <p:sp>
        <p:nvSpPr>
          <p:cNvPr id="3" name="Subtitle 2"/>
          <p:cNvSpPr txBox="1">
            <a:spLocks noGrp="1"/>
          </p:cNvSpPr>
          <p:nvPr>
            <p:ph type="subTitle" idx="1"/>
          </p:nvPr>
        </p:nvSpPr>
        <p:spPr>
          <a:xfrm>
            <a:off x="1349370" y="3876671"/>
            <a:ext cx="6300792" cy="1747839"/>
          </a:xfrm>
        </p:spPr>
        <p:txBody>
          <a:bodyPr anchorCtr="1"/>
          <a:lstStyle>
            <a:lvl1pPr marL="0" indent="0" algn="ctr">
              <a:buNone/>
              <a:defRPr>
                <a:solidFill>
                  <a:srgbClr val="898989"/>
                </a:solidFill>
              </a:defRPr>
            </a:lvl1pPr>
          </a:lstStyle>
          <a:p>
            <a:pPr lvl="0"/>
            <a:r>
              <a:rPr lang="en-US"/>
              <a:t>Click to edit Master subtitle style</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A607FC93-37D1-4536-9BF7-DE82D917E8E8}" type="slidenum">
              <a:t>‹#›</a:t>
            </a:fld>
            <a:endParaRPr lang="et-EE"/>
          </a:p>
        </p:txBody>
      </p:sp>
    </p:spTree>
    <p:extLst>
      <p:ext uri="{BB962C8B-B14F-4D97-AF65-F5344CB8AC3E}">
        <p14:creationId xmlns:p14="http://schemas.microsoft.com/office/powerpoint/2010/main" val="34891538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87B07D89-AE25-4230-A750-039E10F6BC78}" type="slidenum">
              <a:t>‹#›</a:t>
            </a:fld>
            <a:endParaRPr lang="et-EE"/>
          </a:p>
        </p:txBody>
      </p:sp>
    </p:spTree>
    <p:extLst>
      <p:ext uri="{BB962C8B-B14F-4D97-AF65-F5344CB8AC3E}">
        <p14:creationId xmlns:p14="http://schemas.microsoft.com/office/powerpoint/2010/main" val="3781234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11202" y="4395785"/>
            <a:ext cx="7648571" cy="1358898"/>
          </a:xfrm>
        </p:spPr>
        <p:txBody>
          <a:bodyPr anchor="t"/>
          <a:lstStyle>
            <a:lvl1pPr>
              <a:defRPr lang="en-US" sz="4000" b="1" cap="all"/>
            </a:lvl1pPr>
          </a:lstStyle>
          <a:p>
            <a:pPr lvl="0"/>
            <a:r>
              <a:rPr lang="en-US"/>
              <a:t>Click to edit Master title style</a:t>
            </a:r>
            <a:endParaRPr lang="et-EE"/>
          </a:p>
        </p:txBody>
      </p:sp>
      <p:sp>
        <p:nvSpPr>
          <p:cNvPr id="3" name="Text Placeholder 2"/>
          <p:cNvSpPr txBox="1">
            <a:spLocks noGrp="1"/>
          </p:cNvSpPr>
          <p:nvPr>
            <p:ph type="body" idx="1"/>
          </p:nvPr>
        </p:nvSpPr>
        <p:spPr>
          <a:xfrm>
            <a:off x="711202" y="2898776"/>
            <a:ext cx="7648571" cy="1497009"/>
          </a:xfrm>
        </p:spPr>
        <p:txBody>
          <a:bodyPr anchor="b"/>
          <a:lstStyle>
            <a:lvl1pPr marL="0" indent="0">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D7239E4F-278C-4219-BD75-B442D2B2E2B5}" type="slidenum">
              <a:t>‹#›</a:t>
            </a:fld>
            <a:endParaRPr lang="et-EE"/>
          </a:p>
        </p:txBody>
      </p:sp>
    </p:spTree>
    <p:extLst>
      <p:ext uri="{BB962C8B-B14F-4D97-AF65-F5344CB8AC3E}">
        <p14:creationId xmlns:p14="http://schemas.microsoft.com/office/powerpoint/2010/main" val="14743963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a:xfrm>
            <a:off x="503240" y="1768477"/>
            <a:ext cx="4459291"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txBox="1">
            <a:spLocks noGrp="1"/>
          </p:cNvSpPr>
          <p:nvPr>
            <p:ph idx="2"/>
          </p:nvPr>
        </p:nvSpPr>
        <p:spPr>
          <a:xfrm>
            <a:off x="5114925" y="1768477"/>
            <a:ext cx="4460872"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9914D5F8-B2D6-4800-A5C4-A54BD51380E8}" type="slidenum">
              <a:t>‹#›</a:t>
            </a:fld>
            <a:endParaRPr lang="et-EE"/>
          </a:p>
        </p:txBody>
      </p:sp>
    </p:spTree>
    <p:extLst>
      <p:ext uri="{BB962C8B-B14F-4D97-AF65-F5344CB8AC3E}">
        <p14:creationId xmlns:p14="http://schemas.microsoft.com/office/powerpoint/2010/main" val="34194189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4640"/>
            <a:ext cx="8101007" cy="1139827"/>
          </a:xfrm>
        </p:spPr>
        <p:txBody>
          <a:bodyPr/>
          <a:lstStyle>
            <a:lvl1pPr>
              <a:defRPr lang="en-US"/>
            </a:lvl1pPr>
          </a:lstStyle>
          <a:p>
            <a:pPr lvl="0"/>
            <a:r>
              <a:rPr lang="en-US"/>
              <a:t>Click to edit Master title style</a:t>
            </a:r>
            <a:endParaRPr lang="et-EE"/>
          </a:p>
        </p:txBody>
      </p:sp>
      <p:sp>
        <p:nvSpPr>
          <p:cNvPr id="3" name="Text Placeholder 2"/>
          <p:cNvSpPr txBox="1">
            <a:spLocks noGrp="1"/>
          </p:cNvSpPr>
          <p:nvPr>
            <p:ph type="body" idx="1"/>
          </p:nvPr>
        </p:nvSpPr>
        <p:spPr>
          <a:xfrm>
            <a:off x="449263" y="1531940"/>
            <a:ext cx="3976689" cy="638178"/>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449263" y="2170108"/>
            <a:ext cx="3976689"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txBox="1">
            <a:spLocks noGrp="1"/>
          </p:cNvSpPr>
          <p:nvPr>
            <p:ph type="body" idx="3"/>
          </p:nvPr>
        </p:nvSpPr>
        <p:spPr>
          <a:xfrm>
            <a:off x="4572000" y="1531940"/>
            <a:ext cx="3978270" cy="638178"/>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4572000" y="2170108"/>
            <a:ext cx="3978270"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txBox="1">
            <a:spLocks noGrp="1"/>
          </p:cNvSpPr>
          <p:nvPr>
            <p:ph type="dt" sz="half" idx="7"/>
          </p:nvPr>
        </p:nvSpPr>
        <p:spPr/>
        <p:txBody>
          <a:bodyPr/>
          <a:lstStyle>
            <a:lvl1pPr>
              <a:defRPr/>
            </a:lvl1pPr>
          </a:lstStyle>
          <a:p>
            <a:pPr lvl="0"/>
            <a:endParaRPr lang="et-EE"/>
          </a:p>
        </p:txBody>
      </p:sp>
      <p:sp>
        <p:nvSpPr>
          <p:cNvPr id="8" name="Footer Placeholder 7"/>
          <p:cNvSpPr txBox="1">
            <a:spLocks noGrp="1"/>
          </p:cNvSpPr>
          <p:nvPr>
            <p:ph type="ftr" sz="quarter" idx="9"/>
          </p:nvPr>
        </p:nvSpPr>
        <p:spPr/>
        <p:txBody>
          <a:bodyPr/>
          <a:lstStyle>
            <a:lvl1pPr>
              <a:defRPr/>
            </a:lvl1pPr>
          </a:lstStyle>
          <a:p>
            <a:pPr lvl="0"/>
            <a:endParaRPr lang="et-EE"/>
          </a:p>
        </p:txBody>
      </p:sp>
      <p:sp>
        <p:nvSpPr>
          <p:cNvPr id="9" name="Slide Number Placeholder 8"/>
          <p:cNvSpPr txBox="1">
            <a:spLocks noGrp="1"/>
          </p:cNvSpPr>
          <p:nvPr>
            <p:ph type="sldNum" sz="quarter" idx="8"/>
          </p:nvPr>
        </p:nvSpPr>
        <p:spPr/>
        <p:txBody>
          <a:bodyPr/>
          <a:lstStyle>
            <a:lvl1pPr>
              <a:defRPr/>
            </a:lvl1pPr>
          </a:lstStyle>
          <a:p>
            <a:pPr lvl="0"/>
            <a:fld id="{A48AC67B-84D4-45AF-B4B4-29ACAFBEED3D}" type="slidenum">
              <a:t>‹#›</a:t>
            </a:fld>
            <a:endParaRPr lang="et-EE"/>
          </a:p>
        </p:txBody>
      </p:sp>
    </p:spTree>
    <p:extLst>
      <p:ext uri="{BB962C8B-B14F-4D97-AF65-F5344CB8AC3E}">
        <p14:creationId xmlns:p14="http://schemas.microsoft.com/office/powerpoint/2010/main" val="36916097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Date Placeholder 2"/>
          <p:cNvSpPr txBox="1">
            <a:spLocks noGrp="1"/>
          </p:cNvSpPr>
          <p:nvPr>
            <p:ph type="dt" sz="half" idx="7"/>
          </p:nvPr>
        </p:nvSpPr>
        <p:spPr/>
        <p:txBody>
          <a:bodyPr/>
          <a:lstStyle>
            <a:lvl1pPr>
              <a:defRPr/>
            </a:lvl1pPr>
          </a:lstStyle>
          <a:p>
            <a:pPr lvl="0"/>
            <a:endParaRPr lang="et-EE"/>
          </a:p>
        </p:txBody>
      </p:sp>
      <p:sp>
        <p:nvSpPr>
          <p:cNvPr id="4" name="Footer Placeholder 3"/>
          <p:cNvSpPr txBox="1">
            <a:spLocks noGrp="1"/>
          </p:cNvSpPr>
          <p:nvPr>
            <p:ph type="ftr" sz="quarter" idx="9"/>
          </p:nvPr>
        </p:nvSpPr>
        <p:spPr/>
        <p:txBody>
          <a:bodyPr/>
          <a:lstStyle>
            <a:lvl1pPr>
              <a:defRPr/>
            </a:lvl1pPr>
          </a:lstStyle>
          <a:p>
            <a:pPr lvl="0"/>
            <a:endParaRPr lang="et-EE"/>
          </a:p>
        </p:txBody>
      </p:sp>
      <p:sp>
        <p:nvSpPr>
          <p:cNvPr id="5" name="Slide Number Placeholder 4"/>
          <p:cNvSpPr txBox="1">
            <a:spLocks noGrp="1"/>
          </p:cNvSpPr>
          <p:nvPr>
            <p:ph type="sldNum" sz="quarter" idx="8"/>
          </p:nvPr>
        </p:nvSpPr>
        <p:spPr/>
        <p:txBody>
          <a:bodyPr/>
          <a:lstStyle>
            <a:lvl1pPr>
              <a:defRPr/>
            </a:lvl1pPr>
          </a:lstStyle>
          <a:p>
            <a:pPr lvl="0"/>
            <a:fld id="{DF2A088F-EF2B-4986-9E7A-0C8C21C491CF}" type="slidenum">
              <a:t>‹#›</a:t>
            </a:fld>
            <a:endParaRPr lang="et-EE"/>
          </a:p>
        </p:txBody>
      </p:sp>
    </p:spTree>
    <p:extLst>
      <p:ext uri="{BB962C8B-B14F-4D97-AF65-F5344CB8AC3E}">
        <p14:creationId xmlns:p14="http://schemas.microsoft.com/office/powerpoint/2010/main" val="9495971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endParaRPr lang="et-EE"/>
          </a:p>
        </p:txBody>
      </p:sp>
      <p:sp>
        <p:nvSpPr>
          <p:cNvPr id="3" name="Footer Placeholder 2"/>
          <p:cNvSpPr txBox="1">
            <a:spLocks noGrp="1"/>
          </p:cNvSpPr>
          <p:nvPr>
            <p:ph type="ftr" sz="quarter" idx="9"/>
          </p:nvPr>
        </p:nvSpPr>
        <p:spPr/>
        <p:txBody>
          <a:bodyPr/>
          <a:lstStyle>
            <a:lvl1pPr>
              <a:defRPr/>
            </a:lvl1pPr>
          </a:lstStyle>
          <a:p>
            <a:pPr lvl="0"/>
            <a:endParaRPr lang="et-EE"/>
          </a:p>
        </p:txBody>
      </p:sp>
      <p:sp>
        <p:nvSpPr>
          <p:cNvPr id="4" name="Slide Number Placeholder 3"/>
          <p:cNvSpPr txBox="1">
            <a:spLocks noGrp="1"/>
          </p:cNvSpPr>
          <p:nvPr>
            <p:ph type="sldNum" sz="quarter" idx="8"/>
          </p:nvPr>
        </p:nvSpPr>
        <p:spPr/>
        <p:txBody>
          <a:bodyPr/>
          <a:lstStyle>
            <a:lvl1pPr>
              <a:defRPr/>
            </a:lvl1pPr>
          </a:lstStyle>
          <a:p>
            <a:pPr lvl="0"/>
            <a:fld id="{B4D1F9F5-CCF3-4183-8C63-74050548BB0E}" type="slidenum">
              <a:t>‹#›</a:t>
            </a:fld>
            <a:endParaRPr lang="et-EE"/>
          </a:p>
        </p:txBody>
      </p:sp>
    </p:spTree>
    <p:extLst>
      <p:ext uri="{BB962C8B-B14F-4D97-AF65-F5344CB8AC3E}">
        <p14:creationId xmlns:p14="http://schemas.microsoft.com/office/powerpoint/2010/main" val="209263550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11202" y="4395785"/>
            <a:ext cx="7648571" cy="1358898"/>
          </a:xfrm>
        </p:spPr>
        <p:txBody>
          <a:bodyPr anchor="t"/>
          <a:lstStyle>
            <a:lvl1pPr>
              <a:defRPr lang="en-US" sz="4000" b="1" cap="all"/>
            </a:lvl1pPr>
          </a:lstStyle>
          <a:p>
            <a:pPr lvl="0"/>
            <a:r>
              <a:rPr lang="en-US"/>
              <a:t>Click to edit Master title style</a:t>
            </a:r>
            <a:endParaRPr lang="et-EE"/>
          </a:p>
        </p:txBody>
      </p:sp>
      <p:sp>
        <p:nvSpPr>
          <p:cNvPr id="3" name="Text Placeholder 2"/>
          <p:cNvSpPr txBox="1">
            <a:spLocks noGrp="1"/>
          </p:cNvSpPr>
          <p:nvPr>
            <p:ph type="body" idx="1"/>
          </p:nvPr>
        </p:nvSpPr>
        <p:spPr>
          <a:xfrm>
            <a:off x="711202" y="2898776"/>
            <a:ext cx="7648571" cy="1497009"/>
          </a:xfrm>
        </p:spPr>
        <p:txBody>
          <a:bodyPr anchor="b"/>
          <a:lstStyle>
            <a:lvl1pPr marL="0" indent="0">
              <a:buNone/>
              <a:defRPr sz="2000">
                <a:solidFill>
                  <a:srgbClr val="898989"/>
                </a:solidFill>
              </a:defRPr>
            </a:lvl1pPr>
          </a:lstStyle>
          <a:p>
            <a:pPr lvl="0"/>
            <a:r>
              <a:rPr lang="en-US"/>
              <a:t>Click to edit Master text styles</a:t>
            </a:r>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D7239E4F-278C-4219-BD75-B442D2B2E2B5}" type="slidenum">
              <a:t>‹#›</a:t>
            </a:fld>
            <a:endParaRPr lang="et-EE"/>
          </a:p>
        </p:txBody>
      </p:sp>
    </p:spTree>
    <p:extLst>
      <p:ext uri="{BB962C8B-B14F-4D97-AF65-F5344CB8AC3E}">
        <p14:creationId xmlns:p14="http://schemas.microsoft.com/office/powerpoint/2010/main" val="30619300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3048"/>
            <a:ext cx="2962271" cy="1158873"/>
          </a:xfrm>
        </p:spPr>
        <p:txBody>
          <a:bodyPr anchor="b"/>
          <a:lstStyle>
            <a:lvl1pPr>
              <a:defRPr lang="en-US" sz="2000" b="1"/>
            </a:lvl1pPr>
          </a:lstStyle>
          <a:p>
            <a:pPr lvl="0"/>
            <a:r>
              <a:rPr lang="en-US"/>
              <a:t>Click to edit Master title style</a:t>
            </a:r>
            <a:endParaRPr lang="et-EE"/>
          </a:p>
        </p:txBody>
      </p:sp>
      <p:sp>
        <p:nvSpPr>
          <p:cNvPr id="3" name="Content Placeholder 2"/>
          <p:cNvSpPr txBox="1">
            <a:spLocks noGrp="1"/>
          </p:cNvSpPr>
          <p:nvPr>
            <p:ph idx="1"/>
          </p:nvPr>
        </p:nvSpPr>
        <p:spPr>
          <a:xfrm>
            <a:off x="3517897" y="273048"/>
            <a:ext cx="5032372" cy="58372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txBox="1">
            <a:spLocks noGrp="1"/>
          </p:cNvSpPr>
          <p:nvPr>
            <p:ph type="body" idx="2"/>
          </p:nvPr>
        </p:nvSpPr>
        <p:spPr>
          <a:xfrm>
            <a:off x="449263" y="1431922"/>
            <a:ext cx="2962271" cy="4678363"/>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D5CFF251-19F6-4FBB-A726-0CE9BA514F17}" type="slidenum">
              <a:t>‹#›</a:t>
            </a:fld>
            <a:endParaRPr lang="et-EE"/>
          </a:p>
        </p:txBody>
      </p:sp>
    </p:spTree>
    <p:extLst>
      <p:ext uri="{BB962C8B-B14F-4D97-AF65-F5344CB8AC3E}">
        <p14:creationId xmlns:p14="http://schemas.microsoft.com/office/powerpoint/2010/main" val="2071761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63713" y="4787898"/>
            <a:ext cx="5400675" cy="565154"/>
          </a:xfrm>
        </p:spPr>
        <p:txBody>
          <a:bodyPr anchor="b"/>
          <a:lstStyle>
            <a:lvl1pPr>
              <a:defRPr lang="en-US" sz="2000" b="1"/>
            </a:lvl1pPr>
          </a:lstStyle>
          <a:p>
            <a:pPr lvl="0"/>
            <a:r>
              <a:rPr lang="en-US"/>
              <a:t>Click to edit Master title style</a:t>
            </a:r>
            <a:endParaRPr lang="et-EE"/>
          </a:p>
        </p:txBody>
      </p:sp>
      <p:sp>
        <p:nvSpPr>
          <p:cNvPr id="3" name="Picture Placeholder 2"/>
          <p:cNvSpPr txBox="1">
            <a:spLocks noGrp="1"/>
          </p:cNvSpPr>
          <p:nvPr>
            <p:ph type="pic" idx="1"/>
          </p:nvPr>
        </p:nvSpPr>
        <p:spPr>
          <a:xfrm>
            <a:off x="1763713" y="611184"/>
            <a:ext cx="5400675" cy="4103690"/>
          </a:xfrm>
        </p:spPr>
        <p:txBody>
          <a:bodyPr/>
          <a:lstStyle>
            <a:lvl1pPr marL="0" indent="0">
              <a:buNone/>
              <a:defRPr lang="et-EE"/>
            </a:lvl1pPr>
          </a:lstStyle>
          <a:p>
            <a:pPr lvl="0"/>
            <a:endParaRPr lang="et-EE"/>
          </a:p>
        </p:txBody>
      </p:sp>
      <p:sp>
        <p:nvSpPr>
          <p:cNvPr id="4" name="Text Placeholder 3"/>
          <p:cNvSpPr txBox="1">
            <a:spLocks noGrp="1"/>
          </p:cNvSpPr>
          <p:nvPr>
            <p:ph type="body" idx="2"/>
          </p:nvPr>
        </p:nvSpPr>
        <p:spPr>
          <a:xfrm>
            <a:off x="1763713" y="5353053"/>
            <a:ext cx="5400675" cy="803272"/>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75AE832A-2632-4499-9D61-DFF71AFFCD08}" type="slidenum">
              <a:t>‹#›</a:t>
            </a:fld>
            <a:endParaRPr lang="et-EE"/>
          </a:p>
        </p:txBody>
      </p:sp>
    </p:spTree>
    <p:extLst>
      <p:ext uri="{BB962C8B-B14F-4D97-AF65-F5344CB8AC3E}">
        <p14:creationId xmlns:p14="http://schemas.microsoft.com/office/powerpoint/2010/main" val="1834924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E4AA0177-72CA-4120-8227-9BB83409DB0D}" type="slidenum">
              <a:t>‹#›</a:t>
            </a:fld>
            <a:endParaRPr lang="et-EE"/>
          </a:p>
        </p:txBody>
      </p:sp>
    </p:spTree>
    <p:extLst>
      <p:ext uri="{BB962C8B-B14F-4D97-AF65-F5344CB8AC3E}">
        <p14:creationId xmlns:p14="http://schemas.microsoft.com/office/powerpoint/2010/main" val="35840270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7308854" y="301623"/>
            <a:ext cx="2266953" cy="5981703"/>
          </a:xfrm>
        </p:spPr>
        <p:txBody>
          <a:bodyPr vert="eaVert"/>
          <a:lstStyle>
            <a:lvl1pPr>
              <a:defRPr lang="en-US"/>
            </a:lvl1pPr>
          </a:lstStyle>
          <a:p>
            <a:pPr lvl="0"/>
            <a:r>
              <a:rPr lang="en-US"/>
              <a:t>Click to edit Master title style</a:t>
            </a:r>
            <a:endParaRPr lang="et-EE"/>
          </a:p>
        </p:txBody>
      </p:sp>
      <p:sp>
        <p:nvSpPr>
          <p:cNvPr id="3" name="Vertical Text Placeholder 2"/>
          <p:cNvSpPr txBox="1">
            <a:spLocks noGrp="1"/>
          </p:cNvSpPr>
          <p:nvPr>
            <p:ph type="body" orient="vert" idx="1"/>
          </p:nvPr>
        </p:nvSpPr>
        <p:spPr>
          <a:xfrm>
            <a:off x="503240" y="301623"/>
            <a:ext cx="6653210" cy="5981703"/>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7"/>
          </p:nvPr>
        </p:nvSpPr>
        <p:spPr/>
        <p:txBody>
          <a:bodyPr/>
          <a:lstStyle>
            <a:lvl1pPr>
              <a:defRPr/>
            </a:lvl1pPr>
          </a:lstStyle>
          <a:p>
            <a:pPr lvl="0"/>
            <a:endParaRPr lang="et-EE"/>
          </a:p>
        </p:txBody>
      </p:sp>
      <p:sp>
        <p:nvSpPr>
          <p:cNvPr id="5" name="Footer Placeholder 4"/>
          <p:cNvSpPr txBox="1">
            <a:spLocks noGrp="1"/>
          </p:cNvSpPr>
          <p:nvPr>
            <p:ph type="ftr" sz="quarter" idx="9"/>
          </p:nvPr>
        </p:nvSpPr>
        <p:spPr/>
        <p:txBody>
          <a:bodyPr/>
          <a:lstStyle>
            <a:lvl1pPr>
              <a:defRPr/>
            </a:lvl1pPr>
          </a:lstStyle>
          <a:p>
            <a:pPr lvl="0"/>
            <a:endParaRPr lang="et-EE"/>
          </a:p>
        </p:txBody>
      </p:sp>
      <p:sp>
        <p:nvSpPr>
          <p:cNvPr id="6" name="Slide Number Placeholder 5"/>
          <p:cNvSpPr txBox="1">
            <a:spLocks noGrp="1"/>
          </p:cNvSpPr>
          <p:nvPr>
            <p:ph type="sldNum" sz="quarter" idx="8"/>
          </p:nvPr>
        </p:nvSpPr>
        <p:spPr/>
        <p:txBody>
          <a:bodyPr/>
          <a:lstStyle>
            <a:lvl1pPr>
              <a:defRPr/>
            </a:lvl1pPr>
          </a:lstStyle>
          <a:p>
            <a:pPr lvl="0"/>
            <a:fld id="{3C877E38-1DAB-447C-9DEC-1A525E1F9EAC}" type="slidenum">
              <a:t>‹#›</a:t>
            </a:fld>
            <a:endParaRPr lang="et-EE"/>
          </a:p>
        </p:txBody>
      </p:sp>
    </p:spTree>
    <p:extLst>
      <p:ext uri="{BB962C8B-B14F-4D97-AF65-F5344CB8AC3E}">
        <p14:creationId xmlns:p14="http://schemas.microsoft.com/office/powerpoint/2010/main" val="1907113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Content Placeholder 2"/>
          <p:cNvSpPr txBox="1">
            <a:spLocks noGrp="1"/>
          </p:cNvSpPr>
          <p:nvPr>
            <p:ph idx="1"/>
          </p:nvPr>
        </p:nvSpPr>
        <p:spPr>
          <a:xfrm>
            <a:off x="503240" y="1768477"/>
            <a:ext cx="4459291"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txBox="1">
            <a:spLocks noGrp="1"/>
          </p:cNvSpPr>
          <p:nvPr>
            <p:ph idx="2"/>
          </p:nvPr>
        </p:nvSpPr>
        <p:spPr>
          <a:xfrm>
            <a:off x="5114925" y="1768477"/>
            <a:ext cx="4460872" cy="451485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9914D5F8-B2D6-4800-A5C4-A54BD51380E8}" type="slidenum">
              <a:t>‹#›</a:t>
            </a:fld>
            <a:endParaRPr lang="et-EE"/>
          </a:p>
        </p:txBody>
      </p:sp>
    </p:spTree>
    <p:extLst>
      <p:ext uri="{BB962C8B-B14F-4D97-AF65-F5344CB8AC3E}">
        <p14:creationId xmlns:p14="http://schemas.microsoft.com/office/powerpoint/2010/main" val="3964529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4640"/>
            <a:ext cx="8101007" cy="1139827"/>
          </a:xfrm>
        </p:spPr>
        <p:txBody>
          <a:bodyPr/>
          <a:lstStyle>
            <a:lvl1pPr>
              <a:defRPr lang="en-US"/>
            </a:lvl1pPr>
          </a:lstStyle>
          <a:p>
            <a:pPr lvl="0"/>
            <a:r>
              <a:rPr lang="en-US"/>
              <a:t>Click to edit Master title style</a:t>
            </a:r>
            <a:endParaRPr lang="et-EE"/>
          </a:p>
        </p:txBody>
      </p:sp>
      <p:sp>
        <p:nvSpPr>
          <p:cNvPr id="3" name="Text Placeholder 2"/>
          <p:cNvSpPr txBox="1">
            <a:spLocks noGrp="1"/>
          </p:cNvSpPr>
          <p:nvPr>
            <p:ph type="body" idx="1"/>
          </p:nvPr>
        </p:nvSpPr>
        <p:spPr>
          <a:xfrm>
            <a:off x="449263" y="1531940"/>
            <a:ext cx="3976689" cy="638178"/>
          </a:xfrm>
        </p:spPr>
        <p:txBody>
          <a:bodyPr anchor="b"/>
          <a:lstStyle>
            <a:lvl1pPr marL="0" indent="0">
              <a:buNone/>
              <a:defRPr sz="2400" b="1"/>
            </a:lvl1pPr>
          </a:lstStyle>
          <a:p>
            <a:pPr lvl="0"/>
            <a:r>
              <a:rPr lang="en-US"/>
              <a:t>Click to edit Master text styles</a:t>
            </a:r>
          </a:p>
        </p:txBody>
      </p:sp>
      <p:sp>
        <p:nvSpPr>
          <p:cNvPr id="4" name="Content Placeholder 3"/>
          <p:cNvSpPr txBox="1">
            <a:spLocks noGrp="1"/>
          </p:cNvSpPr>
          <p:nvPr>
            <p:ph idx="2"/>
          </p:nvPr>
        </p:nvSpPr>
        <p:spPr>
          <a:xfrm>
            <a:off x="449263" y="2170108"/>
            <a:ext cx="3976689"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txBox="1">
            <a:spLocks noGrp="1"/>
          </p:cNvSpPr>
          <p:nvPr>
            <p:ph type="body" idx="3"/>
          </p:nvPr>
        </p:nvSpPr>
        <p:spPr>
          <a:xfrm>
            <a:off x="4572000" y="1531940"/>
            <a:ext cx="3978270" cy="638178"/>
          </a:xfrm>
        </p:spPr>
        <p:txBody>
          <a:bodyPr anchor="b"/>
          <a:lstStyle>
            <a:lvl1pPr marL="0" indent="0">
              <a:buNone/>
              <a:defRPr sz="2400" b="1"/>
            </a:lvl1pPr>
          </a:lstStyle>
          <a:p>
            <a:pPr lvl="0"/>
            <a:r>
              <a:rPr lang="en-US"/>
              <a:t>Click to edit Master text styles</a:t>
            </a:r>
          </a:p>
        </p:txBody>
      </p:sp>
      <p:sp>
        <p:nvSpPr>
          <p:cNvPr id="6" name="Content Placeholder 5"/>
          <p:cNvSpPr txBox="1">
            <a:spLocks noGrp="1"/>
          </p:cNvSpPr>
          <p:nvPr>
            <p:ph idx="4"/>
          </p:nvPr>
        </p:nvSpPr>
        <p:spPr>
          <a:xfrm>
            <a:off x="4572000" y="2170108"/>
            <a:ext cx="3978270" cy="3940177"/>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txBox="1">
            <a:spLocks noGrp="1"/>
          </p:cNvSpPr>
          <p:nvPr>
            <p:ph type="dt" sz="half" idx="7"/>
          </p:nvPr>
        </p:nvSpPr>
        <p:spPr/>
        <p:txBody>
          <a:bodyPr/>
          <a:lstStyle>
            <a:lvl1pPr>
              <a:defRPr/>
            </a:lvl1pPr>
          </a:lstStyle>
          <a:p>
            <a:pPr lvl="0"/>
            <a:endParaRPr lang="et-EE"/>
          </a:p>
        </p:txBody>
      </p:sp>
      <p:sp>
        <p:nvSpPr>
          <p:cNvPr id="8" name="Footer Placeholder 7"/>
          <p:cNvSpPr txBox="1">
            <a:spLocks noGrp="1"/>
          </p:cNvSpPr>
          <p:nvPr>
            <p:ph type="ftr" sz="quarter" idx="9"/>
          </p:nvPr>
        </p:nvSpPr>
        <p:spPr/>
        <p:txBody>
          <a:bodyPr/>
          <a:lstStyle>
            <a:lvl1pPr>
              <a:defRPr/>
            </a:lvl1pPr>
          </a:lstStyle>
          <a:p>
            <a:pPr lvl="0"/>
            <a:endParaRPr lang="et-EE"/>
          </a:p>
        </p:txBody>
      </p:sp>
      <p:sp>
        <p:nvSpPr>
          <p:cNvPr id="9" name="Slide Number Placeholder 8"/>
          <p:cNvSpPr txBox="1">
            <a:spLocks noGrp="1"/>
          </p:cNvSpPr>
          <p:nvPr>
            <p:ph type="sldNum" sz="quarter" idx="8"/>
          </p:nvPr>
        </p:nvSpPr>
        <p:spPr/>
        <p:txBody>
          <a:bodyPr/>
          <a:lstStyle>
            <a:lvl1pPr>
              <a:defRPr/>
            </a:lvl1pPr>
          </a:lstStyle>
          <a:p>
            <a:pPr lvl="0"/>
            <a:fld id="{A48AC67B-84D4-45AF-B4B4-29ACAFBEED3D}" type="slidenum">
              <a:t>‹#›</a:t>
            </a:fld>
            <a:endParaRPr lang="et-EE"/>
          </a:p>
        </p:txBody>
      </p:sp>
    </p:spTree>
    <p:extLst>
      <p:ext uri="{BB962C8B-B14F-4D97-AF65-F5344CB8AC3E}">
        <p14:creationId xmlns:p14="http://schemas.microsoft.com/office/powerpoint/2010/main" val="3820382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lang="en-US"/>
            </a:lvl1pPr>
          </a:lstStyle>
          <a:p>
            <a:pPr lvl="0"/>
            <a:r>
              <a:rPr lang="en-US"/>
              <a:t>Click to edit Master title style</a:t>
            </a:r>
            <a:endParaRPr lang="et-EE"/>
          </a:p>
        </p:txBody>
      </p:sp>
      <p:sp>
        <p:nvSpPr>
          <p:cNvPr id="3" name="Date Placeholder 2"/>
          <p:cNvSpPr txBox="1">
            <a:spLocks noGrp="1"/>
          </p:cNvSpPr>
          <p:nvPr>
            <p:ph type="dt" sz="half" idx="7"/>
          </p:nvPr>
        </p:nvSpPr>
        <p:spPr/>
        <p:txBody>
          <a:bodyPr/>
          <a:lstStyle>
            <a:lvl1pPr>
              <a:defRPr/>
            </a:lvl1pPr>
          </a:lstStyle>
          <a:p>
            <a:pPr lvl="0"/>
            <a:endParaRPr lang="et-EE"/>
          </a:p>
        </p:txBody>
      </p:sp>
      <p:sp>
        <p:nvSpPr>
          <p:cNvPr id="4" name="Footer Placeholder 3"/>
          <p:cNvSpPr txBox="1">
            <a:spLocks noGrp="1"/>
          </p:cNvSpPr>
          <p:nvPr>
            <p:ph type="ftr" sz="quarter" idx="9"/>
          </p:nvPr>
        </p:nvSpPr>
        <p:spPr/>
        <p:txBody>
          <a:bodyPr/>
          <a:lstStyle>
            <a:lvl1pPr>
              <a:defRPr/>
            </a:lvl1pPr>
          </a:lstStyle>
          <a:p>
            <a:pPr lvl="0"/>
            <a:endParaRPr lang="et-EE"/>
          </a:p>
        </p:txBody>
      </p:sp>
      <p:sp>
        <p:nvSpPr>
          <p:cNvPr id="5" name="Slide Number Placeholder 4"/>
          <p:cNvSpPr txBox="1">
            <a:spLocks noGrp="1"/>
          </p:cNvSpPr>
          <p:nvPr>
            <p:ph type="sldNum" sz="quarter" idx="8"/>
          </p:nvPr>
        </p:nvSpPr>
        <p:spPr/>
        <p:txBody>
          <a:bodyPr/>
          <a:lstStyle>
            <a:lvl1pPr>
              <a:defRPr/>
            </a:lvl1pPr>
          </a:lstStyle>
          <a:p>
            <a:pPr lvl="0"/>
            <a:fld id="{DF2A088F-EF2B-4986-9E7A-0C8C21C491CF}" type="slidenum">
              <a:t>‹#›</a:t>
            </a:fld>
            <a:endParaRPr lang="et-EE"/>
          </a:p>
        </p:txBody>
      </p:sp>
    </p:spTree>
    <p:extLst>
      <p:ext uri="{BB962C8B-B14F-4D97-AF65-F5344CB8AC3E}">
        <p14:creationId xmlns:p14="http://schemas.microsoft.com/office/powerpoint/2010/main" val="16458511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txBox="1">
            <a:spLocks noGrp="1"/>
          </p:cNvSpPr>
          <p:nvPr>
            <p:ph type="dt" sz="half" idx="7"/>
          </p:nvPr>
        </p:nvSpPr>
        <p:spPr/>
        <p:txBody>
          <a:bodyPr/>
          <a:lstStyle>
            <a:lvl1pPr>
              <a:defRPr/>
            </a:lvl1pPr>
          </a:lstStyle>
          <a:p>
            <a:pPr lvl="0"/>
            <a:endParaRPr lang="et-EE"/>
          </a:p>
        </p:txBody>
      </p:sp>
      <p:sp>
        <p:nvSpPr>
          <p:cNvPr id="3" name="Footer Placeholder 2"/>
          <p:cNvSpPr txBox="1">
            <a:spLocks noGrp="1"/>
          </p:cNvSpPr>
          <p:nvPr>
            <p:ph type="ftr" sz="quarter" idx="9"/>
          </p:nvPr>
        </p:nvSpPr>
        <p:spPr/>
        <p:txBody>
          <a:bodyPr/>
          <a:lstStyle>
            <a:lvl1pPr>
              <a:defRPr/>
            </a:lvl1pPr>
          </a:lstStyle>
          <a:p>
            <a:pPr lvl="0"/>
            <a:endParaRPr lang="et-EE"/>
          </a:p>
        </p:txBody>
      </p:sp>
      <p:sp>
        <p:nvSpPr>
          <p:cNvPr id="4" name="Slide Number Placeholder 3"/>
          <p:cNvSpPr txBox="1">
            <a:spLocks noGrp="1"/>
          </p:cNvSpPr>
          <p:nvPr>
            <p:ph type="sldNum" sz="quarter" idx="8"/>
          </p:nvPr>
        </p:nvSpPr>
        <p:spPr/>
        <p:txBody>
          <a:bodyPr/>
          <a:lstStyle>
            <a:lvl1pPr>
              <a:defRPr/>
            </a:lvl1pPr>
          </a:lstStyle>
          <a:p>
            <a:pPr lvl="0"/>
            <a:fld id="{B4D1F9F5-CCF3-4183-8C63-74050548BB0E}" type="slidenum">
              <a:t>‹#›</a:t>
            </a:fld>
            <a:endParaRPr lang="et-EE"/>
          </a:p>
        </p:txBody>
      </p:sp>
    </p:spTree>
    <p:extLst>
      <p:ext uri="{BB962C8B-B14F-4D97-AF65-F5344CB8AC3E}">
        <p14:creationId xmlns:p14="http://schemas.microsoft.com/office/powerpoint/2010/main" val="1361115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49263" y="273048"/>
            <a:ext cx="2962271" cy="1158873"/>
          </a:xfrm>
        </p:spPr>
        <p:txBody>
          <a:bodyPr anchor="b"/>
          <a:lstStyle>
            <a:lvl1pPr>
              <a:defRPr lang="en-US" sz="2000" b="1"/>
            </a:lvl1pPr>
          </a:lstStyle>
          <a:p>
            <a:pPr lvl="0"/>
            <a:r>
              <a:rPr lang="en-US"/>
              <a:t>Click to edit Master title style</a:t>
            </a:r>
            <a:endParaRPr lang="et-EE"/>
          </a:p>
        </p:txBody>
      </p:sp>
      <p:sp>
        <p:nvSpPr>
          <p:cNvPr id="3" name="Content Placeholder 2"/>
          <p:cNvSpPr txBox="1">
            <a:spLocks noGrp="1"/>
          </p:cNvSpPr>
          <p:nvPr>
            <p:ph idx="1"/>
          </p:nvPr>
        </p:nvSpPr>
        <p:spPr>
          <a:xfrm>
            <a:off x="3517897" y="273048"/>
            <a:ext cx="5032372" cy="5837236"/>
          </a:xfrm>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txBox="1">
            <a:spLocks noGrp="1"/>
          </p:cNvSpPr>
          <p:nvPr>
            <p:ph type="body" idx="2"/>
          </p:nvPr>
        </p:nvSpPr>
        <p:spPr>
          <a:xfrm>
            <a:off x="449263" y="1431922"/>
            <a:ext cx="2962271" cy="4678363"/>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D5CFF251-19F6-4FBB-A726-0CE9BA514F17}" type="slidenum">
              <a:t>‹#›</a:t>
            </a:fld>
            <a:endParaRPr lang="et-EE"/>
          </a:p>
        </p:txBody>
      </p:sp>
    </p:spTree>
    <p:extLst>
      <p:ext uri="{BB962C8B-B14F-4D97-AF65-F5344CB8AC3E}">
        <p14:creationId xmlns:p14="http://schemas.microsoft.com/office/powerpoint/2010/main" val="6403020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63713" y="4787898"/>
            <a:ext cx="5400675" cy="565154"/>
          </a:xfrm>
        </p:spPr>
        <p:txBody>
          <a:bodyPr anchor="b"/>
          <a:lstStyle>
            <a:lvl1pPr>
              <a:defRPr lang="en-US" sz="2000" b="1"/>
            </a:lvl1pPr>
          </a:lstStyle>
          <a:p>
            <a:pPr lvl="0"/>
            <a:r>
              <a:rPr lang="en-US"/>
              <a:t>Click to edit Master title style</a:t>
            </a:r>
            <a:endParaRPr lang="et-EE"/>
          </a:p>
        </p:txBody>
      </p:sp>
      <p:sp>
        <p:nvSpPr>
          <p:cNvPr id="3" name="Picture Placeholder 2"/>
          <p:cNvSpPr txBox="1">
            <a:spLocks noGrp="1"/>
          </p:cNvSpPr>
          <p:nvPr>
            <p:ph type="pic" idx="1"/>
          </p:nvPr>
        </p:nvSpPr>
        <p:spPr>
          <a:xfrm>
            <a:off x="1763713" y="611184"/>
            <a:ext cx="5400675" cy="4103690"/>
          </a:xfrm>
        </p:spPr>
        <p:txBody>
          <a:bodyPr/>
          <a:lstStyle>
            <a:lvl1pPr marL="0" indent="0">
              <a:buNone/>
              <a:defRPr lang="et-EE"/>
            </a:lvl1pPr>
          </a:lstStyle>
          <a:p>
            <a:pPr lvl="0"/>
            <a:endParaRPr lang="et-EE"/>
          </a:p>
        </p:txBody>
      </p:sp>
      <p:sp>
        <p:nvSpPr>
          <p:cNvPr id="4" name="Text Placeholder 3"/>
          <p:cNvSpPr txBox="1">
            <a:spLocks noGrp="1"/>
          </p:cNvSpPr>
          <p:nvPr>
            <p:ph type="body" idx="2"/>
          </p:nvPr>
        </p:nvSpPr>
        <p:spPr>
          <a:xfrm>
            <a:off x="1763713" y="5353053"/>
            <a:ext cx="5400675" cy="803272"/>
          </a:xfrm>
        </p:spPr>
        <p:txBody>
          <a:bodyPr/>
          <a:lstStyle>
            <a:lvl1pPr marL="0" indent="0">
              <a:buNone/>
              <a:defRPr sz="1400"/>
            </a:lvl1pPr>
          </a:lstStyle>
          <a:p>
            <a:pPr lvl="0"/>
            <a:r>
              <a:rPr lang="en-US"/>
              <a:t>Click to edit Master text styles</a:t>
            </a:r>
          </a:p>
        </p:txBody>
      </p:sp>
      <p:sp>
        <p:nvSpPr>
          <p:cNvPr id="5" name="Date Placeholder 4"/>
          <p:cNvSpPr txBox="1">
            <a:spLocks noGrp="1"/>
          </p:cNvSpPr>
          <p:nvPr>
            <p:ph type="dt" sz="half" idx="7"/>
          </p:nvPr>
        </p:nvSpPr>
        <p:spPr/>
        <p:txBody>
          <a:bodyPr/>
          <a:lstStyle>
            <a:lvl1pPr>
              <a:defRPr/>
            </a:lvl1pPr>
          </a:lstStyle>
          <a:p>
            <a:pPr lvl="0"/>
            <a:endParaRPr lang="et-EE"/>
          </a:p>
        </p:txBody>
      </p:sp>
      <p:sp>
        <p:nvSpPr>
          <p:cNvPr id="6" name="Footer Placeholder 5"/>
          <p:cNvSpPr txBox="1">
            <a:spLocks noGrp="1"/>
          </p:cNvSpPr>
          <p:nvPr>
            <p:ph type="ftr" sz="quarter" idx="9"/>
          </p:nvPr>
        </p:nvSpPr>
        <p:spPr/>
        <p:txBody>
          <a:bodyPr/>
          <a:lstStyle>
            <a:lvl1pPr>
              <a:defRPr/>
            </a:lvl1pPr>
          </a:lstStyle>
          <a:p>
            <a:pPr lvl="0"/>
            <a:endParaRPr lang="et-EE"/>
          </a:p>
        </p:txBody>
      </p:sp>
      <p:sp>
        <p:nvSpPr>
          <p:cNvPr id="7" name="Slide Number Placeholder 6"/>
          <p:cNvSpPr txBox="1">
            <a:spLocks noGrp="1"/>
          </p:cNvSpPr>
          <p:nvPr>
            <p:ph type="sldNum" sz="quarter" idx="8"/>
          </p:nvPr>
        </p:nvSpPr>
        <p:spPr/>
        <p:txBody>
          <a:bodyPr/>
          <a:lstStyle>
            <a:lvl1pPr>
              <a:defRPr/>
            </a:lvl1pPr>
          </a:lstStyle>
          <a:p>
            <a:pPr lvl="0"/>
            <a:fld id="{75AE832A-2632-4499-9D61-DFF71AFFCD08}" type="slidenum">
              <a:t>‹#›</a:t>
            </a:fld>
            <a:endParaRPr lang="et-EE"/>
          </a:p>
        </p:txBody>
      </p:sp>
    </p:spTree>
    <p:extLst>
      <p:ext uri="{BB962C8B-B14F-4D97-AF65-F5344CB8AC3E}">
        <p14:creationId xmlns:p14="http://schemas.microsoft.com/office/powerpoint/2010/main" val="2121440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8" y="301322"/>
            <a:ext cx="9071643" cy="1262155"/>
          </a:xfrm>
          <a:prstGeom prst="rect">
            <a:avLst/>
          </a:prstGeom>
          <a:noFill/>
          <a:ln>
            <a:noFill/>
          </a:ln>
        </p:spPr>
        <p:txBody>
          <a:bodyPr vert="horz" wrap="square" lIns="0" tIns="0" rIns="0" bIns="0" anchor="ctr" anchorCtr="0" compatLnSpc="1"/>
          <a:lstStyle/>
          <a:p>
            <a:pPr lvl="0"/>
            <a:endParaRPr lang="et-EE"/>
          </a:p>
        </p:txBody>
      </p:sp>
      <p:sp>
        <p:nvSpPr>
          <p:cNvPr id="3" name="Text Placeholder 2"/>
          <p:cNvSpPr txBox="1">
            <a:spLocks noGrp="1"/>
          </p:cNvSpPr>
          <p:nvPr>
            <p:ph type="body" idx="1"/>
          </p:nvPr>
        </p:nvSpPr>
        <p:spPr>
          <a:xfrm>
            <a:off x="503998" y="1769043"/>
            <a:ext cx="9071643" cy="4514401"/>
          </a:xfrm>
          <a:prstGeom prst="rect">
            <a:avLst/>
          </a:prstGeom>
          <a:noFill/>
          <a:ln>
            <a:noFill/>
          </a:ln>
        </p:spPr>
        <p:txBody>
          <a:bodyPr vert="horz" wrap="square" lIns="0" tIns="0" rIns="0" bIns="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2"/>
          </p:nvPr>
        </p:nvSpPr>
        <p:spPr>
          <a:xfrm>
            <a:off x="503998" y="6887160"/>
            <a:ext cx="2348279" cy="521281"/>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Footer Placeholder 4"/>
          <p:cNvSpPr txBox="1">
            <a:spLocks noGrp="1"/>
          </p:cNvSpPr>
          <p:nvPr>
            <p:ph type="ftr" sz="quarter" idx="3"/>
          </p:nvPr>
        </p:nvSpPr>
        <p:spPr>
          <a:xfrm>
            <a:off x="3447361" y="6887160"/>
            <a:ext cx="3194995" cy="521281"/>
          </a:xfrm>
          <a:prstGeom prst="rect">
            <a:avLst/>
          </a:prstGeom>
          <a:noFill/>
          <a:ln>
            <a:noFill/>
          </a:ln>
        </p:spPr>
        <p:txBody>
          <a:bodyPr vert="horz" wrap="square" lIns="0" tIns="0" rIns="0" bIns="0" anchor="t" anchorCtr="1" compatLnSpc="1"/>
          <a:lstStyle>
            <a:lvl1pPr marL="0" marR="0" lvl="0" indent="0" algn="ct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Slide Number Placeholder 5"/>
          <p:cNvSpPr txBox="1">
            <a:spLocks noGrp="1"/>
          </p:cNvSpPr>
          <p:nvPr>
            <p:ph type="sldNum" sz="quarter" idx="4"/>
          </p:nvPr>
        </p:nvSpPr>
        <p:spPr>
          <a:xfrm>
            <a:off x="7227362" y="6887160"/>
            <a:ext cx="2348279" cy="521281"/>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EA381F52-A3C4-44E6-9225-0B084BA5802A}" type="slidenum">
              <a:t>‹#›</a:t>
            </a:fld>
            <a:endParaRPr lang="et-E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fontAlgn="auto" hangingPunct="0">
        <a:lnSpc>
          <a:spcPct val="80000"/>
        </a:lnSpc>
        <a:spcBef>
          <a:spcPts val="0"/>
        </a:spcBef>
        <a:spcAft>
          <a:spcPts val="0"/>
        </a:spcAft>
        <a:buSzPct val="45000"/>
        <a:buFont typeface="StarSymbol"/>
        <a:buChar char="●"/>
        <a:tabLst/>
        <a:defRPr lang="et-EE" sz="5700" b="0" i="0" u="none" strike="noStrike" kern="1200" cap="none" spc="0" baseline="0">
          <a:solidFill>
            <a:srgbClr val="000000"/>
          </a:solidFill>
          <a:uFillTx/>
          <a:latin typeface="Roboto Condensed" pitchFamily="18"/>
          <a:ea typeface="Microsoft YaHei" pitchFamily="2"/>
        </a:defRPr>
      </a:lvl1pPr>
    </p:titleStyle>
    <p:bodyStyle>
      <a:lvl1pPr marL="431999" marR="0" lvl="0" indent="-323999" defTabSz="914400" rtl="0" fontAlgn="auto" hangingPunct="0">
        <a:lnSpc>
          <a:spcPct val="100000"/>
        </a:lnSpc>
        <a:spcBef>
          <a:spcPts val="0"/>
        </a:spcBef>
        <a:spcAft>
          <a:spcPts val="1410"/>
        </a:spcAft>
        <a:buSzPct val="45000"/>
        <a:buFont typeface="StarSymbol"/>
        <a:buChar char="●"/>
        <a:tabLst/>
        <a:defRPr lang="en-US" sz="3200" b="0" i="0" u="none" strike="noStrike" kern="1200" cap="none" spc="0" baseline="0">
          <a:solidFill>
            <a:srgbClr val="000000"/>
          </a:solidFill>
          <a:uFillTx/>
          <a:latin typeface="Roboto Condensed" pitchFamily="2"/>
          <a:ea typeface="Microsoft YaHei" pitchFamily="2"/>
          <a:cs typeface="Mangal" pitchFamily="2"/>
        </a:defRPr>
      </a:lvl1pPr>
      <a:lvl2pPr marL="863998" marR="0" lvl="1" indent="-323999" defTabSz="914400" rtl="0" fontAlgn="auto" hangingPunct="1">
        <a:lnSpc>
          <a:spcPct val="100000"/>
        </a:lnSpc>
        <a:spcBef>
          <a:spcPts val="0"/>
        </a:spcBef>
        <a:spcAft>
          <a:spcPts val="1135"/>
        </a:spcAft>
        <a:buSzPct val="75000"/>
        <a:buFont typeface="StarSymbol"/>
        <a:buChar char="–"/>
        <a:tabLst/>
        <a:defRPr lang="en-US" sz="2800" b="0" i="0" u="none" strike="noStrike" kern="1200" cap="none" spc="0" baseline="0">
          <a:solidFill>
            <a:srgbClr val="000000"/>
          </a:solidFill>
          <a:uFillTx/>
          <a:latin typeface="Roboto Condensed" pitchFamily="2"/>
          <a:ea typeface="Microsoft YaHei" pitchFamily="2"/>
          <a:cs typeface="Mangal" pitchFamily="2"/>
        </a:defRPr>
      </a:lvl2pPr>
      <a:lvl3pPr marL="1295997" marR="0" lvl="2" indent="-287999" defTabSz="914400" rtl="0" fontAlgn="auto" hangingPunct="1">
        <a:lnSpc>
          <a:spcPct val="100000"/>
        </a:lnSpc>
        <a:spcBef>
          <a:spcPts val="0"/>
        </a:spcBef>
        <a:spcAft>
          <a:spcPts val="850"/>
        </a:spcAft>
        <a:buSzPct val="45000"/>
        <a:buFont typeface="StarSymbol"/>
        <a:buChar char="●"/>
        <a:tabLst/>
        <a:defRPr lang="en-US" sz="2400" b="0" i="0" u="none" strike="noStrike" kern="1200" cap="none" spc="0" baseline="0">
          <a:solidFill>
            <a:srgbClr val="000000"/>
          </a:solidFill>
          <a:uFillTx/>
          <a:latin typeface="Roboto Condensed" pitchFamily="2"/>
          <a:ea typeface="Microsoft YaHei" pitchFamily="2"/>
          <a:cs typeface="Mangal" pitchFamily="2"/>
        </a:defRPr>
      </a:lvl3pPr>
      <a:lvl4pPr marL="1727996" marR="0" lvl="3" indent="-215999" defTabSz="914400" rtl="0" fontAlgn="auto" hangingPunct="1">
        <a:lnSpc>
          <a:spcPct val="100000"/>
        </a:lnSpc>
        <a:spcBef>
          <a:spcPts val="0"/>
        </a:spcBef>
        <a:spcAft>
          <a:spcPts val="565"/>
        </a:spcAft>
        <a:buSzPct val="7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4pPr>
      <a:lvl5pPr marL="2159995" marR="0" lvl="4" indent="-215999" defTabSz="914400" rtl="0" fontAlgn="auto" hangingPunct="1">
        <a:lnSpc>
          <a:spcPct val="100000"/>
        </a:lnSpc>
        <a:spcBef>
          <a:spcPts val="0"/>
        </a:spcBef>
        <a:spcAft>
          <a:spcPts val="285"/>
        </a:spcAft>
        <a:buSzPct val="4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8" y="301322"/>
            <a:ext cx="9071643" cy="1262155"/>
          </a:xfrm>
          <a:prstGeom prst="rect">
            <a:avLst/>
          </a:prstGeom>
          <a:noFill/>
          <a:ln>
            <a:noFill/>
          </a:ln>
        </p:spPr>
        <p:txBody>
          <a:bodyPr vert="horz" wrap="square" lIns="0" tIns="0" rIns="0" bIns="0" anchor="ctr" anchorCtr="0" compatLnSpc="1"/>
          <a:lstStyle/>
          <a:p>
            <a:pPr lvl="0"/>
            <a:endParaRPr lang="et-EE"/>
          </a:p>
        </p:txBody>
      </p:sp>
      <p:sp>
        <p:nvSpPr>
          <p:cNvPr id="3" name="Text Placeholder 2"/>
          <p:cNvSpPr txBox="1">
            <a:spLocks noGrp="1"/>
          </p:cNvSpPr>
          <p:nvPr>
            <p:ph type="body" idx="1"/>
          </p:nvPr>
        </p:nvSpPr>
        <p:spPr>
          <a:xfrm>
            <a:off x="503998" y="1769043"/>
            <a:ext cx="9071643" cy="4514401"/>
          </a:xfrm>
          <a:prstGeom prst="rect">
            <a:avLst/>
          </a:prstGeom>
          <a:noFill/>
          <a:ln>
            <a:noFill/>
          </a:ln>
        </p:spPr>
        <p:txBody>
          <a:bodyPr vert="horz" wrap="square" lIns="0" tIns="0" rIns="0" bIns="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2"/>
          </p:nvPr>
        </p:nvSpPr>
        <p:spPr>
          <a:xfrm>
            <a:off x="503998" y="6887160"/>
            <a:ext cx="2348279" cy="521281"/>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Footer Placeholder 4"/>
          <p:cNvSpPr txBox="1">
            <a:spLocks noGrp="1"/>
          </p:cNvSpPr>
          <p:nvPr>
            <p:ph type="ftr" sz="quarter" idx="3"/>
          </p:nvPr>
        </p:nvSpPr>
        <p:spPr>
          <a:xfrm>
            <a:off x="3447361" y="6887160"/>
            <a:ext cx="3194995" cy="521281"/>
          </a:xfrm>
          <a:prstGeom prst="rect">
            <a:avLst/>
          </a:prstGeom>
          <a:noFill/>
          <a:ln>
            <a:noFill/>
          </a:ln>
        </p:spPr>
        <p:txBody>
          <a:bodyPr vert="horz" wrap="square" lIns="0" tIns="0" rIns="0" bIns="0" anchor="t" anchorCtr="1" compatLnSpc="1"/>
          <a:lstStyle>
            <a:lvl1pPr marL="0" marR="0" lvl="0" indent="0" algn="ct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Slide Number Placeholder 5"/>
          <p:cNvSpPr txBox="1">
            <a:spLocks noGrp="1"/>
          </p:cNvSpPr>
          <p:nvPr>
            <p:ph type="sldNum" sz="quarter" idx="4"/>
          </p:nvPr>
        </p:nvSpPr>
        <p:spPr>
          <a:xfrm>
            <a:off x="7227362" y="6887160"/>
            <a:ext cx="2348279" cy="521281"/>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EA381F52-A3C4-44E6-9225-0B084BA5802A}" type="slidenum">
              <a:t>‹#›</a:t>
            </a:fld>
            <a:endParaRPr lang="et-EE"/>
          </a:p>
        </p:txBody>
      </p:sp>
      <p:pic>
        <p:nvPicPr>
          <p:cNvPr id="7" name="Picture 2"/>
          <p:cNvPicPr>
            <a:picLocks noChangeAspect="1"/>
          </p:cNvPicPr>
          <p:nvPr userDrawn="1"/>
        </p:nvPicPr>
        <p:blipFill>
          <a:blip r:embed="rId1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15924478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fontAlgn="auto" hangingPunct="0">
        <a:lnSpc>
          <a:spcPct val="80000"/>
        </a:lnSpc>
        <a:spcBef>
          <a:spcPts val="0"/>
        </a:spcBef>
        <a:spcAft>
          <a:spcPts val="0"/>
        </a:spcAft>
        <a:buSzPct val="45000"/>
        <a:buFont typeface="StarSymbol"/>
        <a:buChar char="●"/>
        <a:tabLst/>
        <a:defRPr lang="et-EE" sz="5700" b="0" i="0" u="none" strike="noStrike" kern="1200" cap="none" spc="0" baseline="0">
          <a:solidFill>
            <a:srgbClr val="000000"/>
          </a:solidFill>
          <a:uFillTx/>
          <a:latin typeface="Roboto Condensed" pitchFamily="18"/>
          <a:ea typeface="Microsoft YaHei" pitchFamily="2"/>
        </a:defRPr>
      </a:lvl1pPr>
    </p:titleStyle>
    <p:bodyStyle>
      <a:lvl1pPr marL="431999" marR="0" lvl="0" indent="-323999" defTabSz="914400" rtl="0" fontAlgn="auto" hangingPunct="0">
        <a:lnSpc>
          <a:spcPct val="100000"/>
        </a:lnSpc>
        <a:spcBef>
          <a:spcPts val="0"/>
        </a:spcBef>
        <a:spcAft>
          <a:spcPts val="1410"/>
        </a:spcAft>
        <a:buSzPct val="45000"/>
        <a:buFont typeface="StarSymbol"/>
        <a:buChar char="●"/>
        <a:tabLst/>
        <a:defRPr lang="en-US" sz="3200" b="0" i="0" u="none" strike="noStrike" kern="1200" cap="none" spc="0" baseline="0">
          <a:solidFill>
            <a:srgbClr val="000000"/>
          </a:solidFill>
          <a:uFillTx/>
          <a:latin typeface="Roboto Condensed" pitchFamily="2"/>
          <a:ea typeface="Microsoft YaHei" pitchFamily="2"/>
          <a:cs typeface="Mangal" pitchFamily="2"/>
        </a:defRPr>
      </a:lvl1pPr>
      <a:lvl2pPr marL="863998" marR="0" lvl="1" indent="-323999" defTabSz="914400" rtl="0" fontAlgn="auto" hangingPunct="1">
        <a:lnSpc>
          <a:spcPct val="100000"/>
        </a:lnSpc>
        <a:spcBef>
          <a:spcPts val="0"/>
        </a:spcBef>
        <a:spcAft>
          <a:spcPts val="1135"/>
        </a:spcAft>
        <a:buSzPct val="75000"/>
        <a:buFont typeface="StarSymbol"/>
        <a:buChar char="–"/>
        <a:tabLst/>
        <a:defRPr lang="en-US" sz="2800" b="0" i="0" u="none" strike="noStrike" kern="1200" cap="none" spc="0" baseline="0">
          <a:solidFill>
            <a:srgbClr val="000000"/>
          </a:solidFill>
          <a:uFillTx/>
          <a:latin typeface="Roboto Condensed" pitchFamily="2"/>
          <a:ea typeface="Microsoft YaHei" pitchFamily="2"/>
          <a:cs typeface="Mangal" pitchFamily="2"/>
        </a:defRPr>
      </a:lvl2pPr>
      <a:lvl3pPr marL="1295997" marR="0" lvl="2" indent="-287999" defTabSz="914400" rtl="0" fontAlgn="auto" hangingPunct="1">
        <a:lnSpc>
          <a:spcPct val="100000"/>
        </a:lnSpc>
        <a:spcBef>
          <a:spcPts val="0"/>
        </a:spcBef>
        <a:spcAft>
          <a:spcPts val="850"/>
        </a:spcAft>
        <a:buSzPct val="45000"/>
        <a:buFont typeface="StarSymbol"/>
        <a:buChar char="●"/>
        <a:tabLst/>
        <a:defRPr lang="en-US" sz="2400" b="0" i="0" u="none" strike="noStrike" kern="1200" cap="none" spc="0" baseline="0">
          <a:solidFill>
            <a:srgbClr val="000000"/>
          </a:solidFill>
          <a:uFillTx/>
          <a:latin typeface="Roboto Condensed" pitchFamily="2"/>
          <a:ea typeface="Microsoft YaHei" pitchFamily="2"/>
          <a:cs typeface="Mangal" pitchFamily="2"/>
        </a:defRPr>
      </a:lvl3pPr>
      <a:lvl4pPr marL="1727996" marR="0" lvl="3" indent="-215999" defTabSz="914400" rtl="0" fontAlgn="auto" hangingPunct="1">
        <a:lnSpc>
          <a:spcPct val="100000"/>
        </a:lnSpc>
        <a:spcBef>
          <a:spcPts val="0"/>
        </a:spcBef>
        <a:spcAft>
          <a:spcPts val="565"/>
        </a:spcAft>
        <a:buSzPct val="7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4pPr>
      <a:lvl5pPr marL="2159995" marR="0" lvl="4" indent="-215999" defTabSz="914400" rtl="0" fontAlgn="auto" hangingPunct="1">
        <a:lnSpc>
          <a:spcPct val="100000"/>
        </a:lnSpc>
        <a:spcBef>
          <a:spcPts val="0"/>
        </a:spcBef>
        <a:spcAft>
          <a:spcPts val="285"/>
        </a:spcAft>
        <a:buSzPct val="4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5pPr>
    </p:bodyStyle>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503998" y="301322"/>
            <a:ext cx="9071643" cy="1262155"/>
          </a:xfrm>
          <a:prstGeom prst="rect">
            <a:avLst/>
          </a:prstGeom>
          <a:noFill/>
          <a:ln>
            <a:noFill/>
          </a:ln>
        </p:spPr>
        <p:txBody>
          <a:bodyPr vert="horz" wrap="square" lIns="0" tIns="0" rIns="0" bIns="0" anchor="ctr" anchorCtr="0" compatLnSpc="1"/>
          <a:lstStyle/>
          <a:p>
            <a:pPr lvl="0"/>
            <a:endParaRPr lang="et-EE"/>
          </a:p>
        </p:txBody>
      </p:sp>
      <p:sp>
        <p:nvSpPr>
          <p:cNvPr id="3" name="Text Placeholder 2"/>
          <p:cNvSpPr txBox="1">
            <a:spLocks noGrp="1"/>
          </p:cNvSpPr>
          <p:nvPr>
            <p:ph type="body" idx="1"/>
          </p:nvPr>
        </p:nvSpPr>
        <p:spPr>
          <a:xfrm>
            <a:off x="503998" y="1769043"/>
            <a:ext cx="9071643" cy="4514401"/>
          </a:xfrm>
          <a:prstGeom prst="rect">
            <a:avLst/>
          </a:prstGeom>
          <a:noFill/>
          <a:ln>
            <a:noFill/>
          </a:ln>
        </p:spPr>
        <p:txBody>
          <a:bodyPr vert="horz" wrap="square" lIns="0" tIns="0" rIns="0" bIns="0" anchor="t" anchorCtr="0" compatLnSpc="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txBox="1">
            <a:spLocks noGrp="1"/>
          </p:cNvSpPr>
          <p:nvPr>
            <p:ph type="dt" sz="half" idx="2"/>
          </p:nvPr>
        </p:nvSpPr>
        <p:spPr>
          <a:xfrm>
            <a:off x="503998" y="6887160"/>
            <a:ext cx="2348279" cy="521281"/>
          </a:xfrm>
          <a:prstGeom prst="rect">
            <a:avLst/>
          </a:prstGeom>
          <a:noFill/>
          <a:ln>
            <a:noFill/>
          </a:ln>
        </p:spPr>
        <p:txBody>
          <a:bodyPr vert="horz" wrap="square" lIns="0" tIns="0" rIns="0" bIns="0" anchor="t" anchorCtr="0" compatLnSpc="1"/>
          <a:lstStyle>
            <a:lvl1pPr marL="0" marR="0" lvl="0" indent="0" algn="l"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5" name="Footer Placeholder 4"/>
          <p:cNvSpPr txBox="1">
            <a:spLocks noGrp="1"/>
          </p:cNvSpPr>
          <p:nvPr>
            <p:ph type="ftr" sz="quarter" idx="3"/>
          </p:nvPr>
        </p:nvSpPr>
        <p:spPr>
          <a:xfrm>
            <a:off x="3447361" y="6887160"/>
            <a:ext cx="3194995" cy="521281"/>
          </a:xfrm>
          <a:prstGeom prst="rect">
            <a:avLst/>
          </a:prstGeom>
          <a:noFill/>
          <a:ln>
            <a:noFill/>
          </a:ln>
        </p:spPr>
        <p:txBody>
          <a:bodyPr vert="horz" wrap="square" lIns="0" tIns="0" rIns="0" bIns="0" anchor="t" anchorCtr="1" compatLnSpc="1"/>
          <a:lstStyle>
            <a:lvl1pPr marL="0" marR="0" lvl="0" indent="0" algn="ct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t-EE"/>
          </a:p>
        </p:txBody>
      </p:sp>
      <p:sp>
        <p:nvSpPr>
          <p:cNvPr id="6" name="Slide Number Placeholder 5"/>
          <p:cNvSpPr txBox="1">
            <a:spLocks noGrp="1"/>
          </p:cNvSpPr>
          <p:nvPr>
            <p:ph type="sldNum" sz="quarter" idx="4"/>
          </p:nvPr>
        </p:nvSpPr>
        <p:spPr>
          <a:xfrm>
            <a:off x="7227362" y="6887160"/>
            <a:ext cx="2348279" cy="521281"/>
          </a:xfrm>
          <a:prstGeom prst="rect">
            <a:avLst/>
          </a:prstGeom>
          <a:noFill/>
          <a:ln>
            <a:noFill/>
          </a:ln>
        </p:spPr>
        <p:txBody>
          <a:bodyPr vert="horz" wrap="square" lIns="0" tIns="0" rIns="0" bIns="0" anchor="t" anchorCtr="0" compatLnSpc="1"/>
          <a:lstStyle>
            <a:lvl1pPr marL="0" marR="0" lvl="0" indent="0" algn="r" defTabSz="914400" rtl="0" fontAlgn="auto" hangingPunct="0">
              <a:lnSpc>
                <a:spcPct val="100000"/>
              </a:lnSpc>
              <a:spcBef>
                <a:spcPts val="0"/>
              </a:spcBef>
              <a:spcAft>
                <a:spcPts val="0"/>
              </a:spcAft>
              <a:buNone/>
              <a:tabLst/>
              <a:defRPr lang="et-EE"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EA381F52-A3C4-44E6-9225-0B084BA5802A}" type="slidenum">
              <a:t>‹#›</a:t>
            </a:fld>
            <a:endParaRPr lang="et-EE"/>
          </a:p>
        </p:txBody>
      </p:sp>
      <p:pic>
        <p:nvPicPr>
          <p:cNvPr id="8" name="Picture 2"/>
          <p:cNvPicPr>
            <a:picLocks noChangeAspect="1"/>
          </p:cNvPicPr>
          <p:nvPr userDrawn="1"/>
        </p:nvPicPr>
        <p:blipFill>
          <a:blip r:embed="rId1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375453754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marL="0" marR="0" lvl="0" indent="0" algn="l" defTabSz="914400" rtl="0" fontAlgn="auto" hangingPunct="0">
        <a:lnSpc>
          <a:spcPct val="80000"/>
        </a:lnSpc>
        <a:spcBef>
          <a:spcPts val="0"/>
        </a:spcBef>
        <a:spcAft>
          <a:spcPts val="0"/>
        </a:spcAft>
        <a:buSzPct val="45000"/>
        <a:buFont typeface="StarSymbol"/>
        <a:buChar char="●"/>
        <a:tabLst/>
        <a:defRPr lang="et-EE" sz="5700" b="0" i="0" u="none" strike="noStrike" kern="1200" cap="none" spc="0" baseline="0">
          <a:solidFill>
            <a:srgbClr val="000000"/>
          </a:solidFill>
          <a:uFillTx/>
          <a:latin typeface="Roboto Condensed" pitchFamily="18"/>
          <a:ea typeface="Microsoft YaHei" pitchFamily="2"/>
        </a:defRPr>
      </a:lvl1pPr>
    </p:titleStyle>
    <p:bodyStyle>
      <a:lvl1pPr marL="431999" marR="0" lvl="0" indent="-323999" defTabSz="914400" rtl="0" fontAlgn="auto" hangingPunct="0">
        <a:lnSpc>
          <a:spcPct val="100000"/>
        </a:lnSpc>
        <a:spcBef>
          <a:spcPts val="0"/>
        </a:spcBef>
        <a:spcAft>
          <a:spcPts val="1410"/>
        </a:spcAft>
        <a:buSzPct val="45000"/>
        <a:buFont typeface="StarSymbol"/>
        <a:buChar char="●"/>
        <a:tabLst/>
        <a:defRPr lang="en-US" sz="3200" b="0" i="0" u="none" strike="noStrike" kern="1200" cap="none" spc="0" baseline="0">
          <a:solidFill>
            <a:srgbClr val="000000"/>
          </a:solidFill>
          <a:uFillTx/>
          <a:latin typeface="Roboto Condensed" pitchFamily="2"/>
          <a:ea typeface="Microsoft YaHei" pitchFamily="2"/>
          <a:cs typeface="Mangal" pitchFamily="2"/>
        </a:defRPr>
      </a:lvl1pPr>
      <a:lvl2pPr marL="863998" marR="0" lvl="1" indent="-323999" defTabSz="914400" rtl="0" fontAlgn="auto" hangingPunct="1">
        <a:lnSpc>
          <a:spcPct val="100000"/>
        </a:lnSpc>
        <a:spcBef>
          <a:spcPts val="0"/>
        </a:spcBef>
        <a:spcAft>
          <a:spcPts val="1135"/>
        </a:spcAft>
        <a:buSzPct val="75000"/>
        <a:buFont typeface="StarSymbol"/>
        <a:buChar char="–"/>
        <a:tabLst/>
        <a:defRPr lang="en-US" sz="2800" b="0" i="0" u="none" strike="noStrike" kern="1200" cap="none" spc="0" baseline="0">
          <a:solidFill>
            <a:srgbClr val="000000"/>
          </a:solidFill>
          <a:uFillTx/>
          <a:latin typeface="Roboto Condensed" pitchFamily="2"/>
          <a:ea typeface="Microsoft YaHei" pitchFamily="2"/>
          <a:cs typeface="Mangal" pitchFamily="2"/>
        </a:defRPr>
      </a:lvl2pPr>
      <a:lvl3pPr marL="1295997" marR="0" lvl="2" indent="-287999" defTabSz="914400" rtl="0" fontAlgn="auto" hangingPunct="1">
        <a:lnSpc>
          <a:spcPct val="100000"/>
        </a:lnSpc>
        <a:spcBef>
          <a:spcPts val="0"/>
        </a:spcBef>
        <a:spcAft>
          <a:spcPts val="850"/>
        </a:spcAft>
        <a:buSzPct val="45000"/>
        <a:buFont typeface="StarSymbol"/>
        <a:buChar char="●"/>
        <a:tabLst/>
        <a:defRPr lang="en-US" sz="2400" b="0" i="0" u="none" strike="noStrike" kern="1200" cap="none" spc="0" baseline="0">
          <a:solidFill>
            <a:srgbClr val="000000"/>
          </a:solidFill>
          <a:uFillTx/>
          <a:latin typeface="Roboto Condensed" pitchFamily="2"/>
          <a:ea typeface="Microsoft YaHei" pitchFamily="2"/>
          <a:cs typeface="Mangal" pitchFamily="2"/>
        </a:defRPr>
      </a:lvl3pPr>
      <a:lvl4pPr marL="1727996" marR="0" lvl="3" indent="-215999" defTabSz="914400" rtl="0" fontAlgn="auto" hangingPunct="1">
        <a:lnSpc>
          <a:spcPct val="100000"/>
        </a:lnSpc>
        <a:spcBef>
          <a:spcPts val="0"/>
        </a:spcBef>
        <a:spcAft>
          <a:spcPts val="565"/>
        </a:spcAft>
        <a:buSzPct val="7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4pPr>
      <a:lvl5pPr marL="2159995" marR="0" lvl="4" indent="-215999" defTabSz="914400" rtl="0" fontAlgn="auto" hangingPunct="1">
        <a:lnSpc>
          <a:spcPct val="100000"/>
        </a:lnSpc>
        <a:spcBef>
          <a:spcPts val="0"/>
        </a:spcBef>
        <a:spcAft>
          <a:spcPts val="285"/>
        </a:spcAft>
        <a:buSzPct val="45000"/>
        <a:buFont typeface="StarSymbol"/>
        <a:buChar char="●"/>
        <a:tabLst/>
        <a:defRPr lang="en-US" sz="2000" b="0" i="0" u="none" strike="noStrike" kern="1200" cap="none" spc="0" baseline="0">
          <a:solidFill>
            <a:srgbClr val="000000"/>
          </a:solidFill>
          <a:uFillTx/>
          <a:latin typeface="Roboto Condensed" pitchFamily="2"/>
          <a:ea typeface="Microsoft YaHei" pitchFamily="2"/>
          <a:cs typeface="Mangal" pitchFamily="2"/>
        </a:defRPr>
      </a:lvl5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hyperlink" Target="mailto:piret.liba@hm.ee" TargetMode="External"/><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hm.ee/et/hariduslike-erivajadusega-opilaste-toetamin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centar.ee/case-studies/haridusliku-erivajadusega-opilaste-kaasava-hariduskorralduse-uuring/" TargetMode="External"/><Relationship Id="rId2" Type="http://schemas.openxmlformats.org/officeDocument/2006/relationships/notesSlide" Target="../notesSlides/notesSlide2.xml"/><Relationship Id="rId1" Type="http://schemas.openxmlformats.org/officeDocument/2006/relationships/slideLayout" Target="../slideLayouts/slideLayout29.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3" Type="http://schemas.openxmlformats.org/officeDocument/2006/relationships/hyperlink" Target="https://www.riigiteataja.ee/akt/127022018010" TargetMode="External"/><Relationship Id="rId2" Type="http://schemas.openxmlformats.org/officeDocument/2006/relationships/notesSlide" Target="../notesSlides/notesSlide5.xml"/><Relationship Id="rId1" Type="http://schemas.openxmlformats.org/officeDocument/2006/relationships/slideLayout" Target="../slideLayouts/slideLayout29.xml"/><Relationship Id="rId5" Type="http://schemas.openxmlformats.org/officeDocument/2006/relationships/image" Target="../media/image1.png"/><Relationship Id="rId4" Type="http://schemas.openxmlformats.org/officeDocument/2006/relationships/hyperlink" Target="https://www.hm.ee/ehis/help/oppur_juhend_yld.ht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riigiteataja.ee/akt/114022018014" TargetMode="External"/><Relationship Id="rId2" Type="http://schemas.openxmlformats.org/officeDocument/2006/relationships/notesSlide" Target="../notesSlides/notesSlide6.xml"/><Relationship Id="rId1" Type="http://schemas.openxmlformats.org/officeDocument/2006/relationships/slideLayout" Target="../slideLayouts/slideLayout29.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hm.ee/et/hariduslike-erivajadusega-opilaste-toetamine"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41B6E6"/>
        </a:solidFill>
        <a:effectLst/>
      </p:bgPr>
    </p:bg>
    <p:spTree>
      <p:nvGrpSpPr>
        <p:cNvPr id="1" name=""/>
        <p:cNvGrpSpPr/>
        <p:nvPr/>
      </p:nvGrpSpPr>
      <p:grpSpPr>
        <a:xfrm>
          <a:off x="0" y="0"/>
          <a:ext cx="0" cy="0"/>
          <a:chOff x="0" y="0"/>
          <a:chExt cx="0" cy="0"/>
        </a:xfrm>
      </p:grpSpPr>
      <p:sp>
        <p:nvSpPr>
          <p:cNvPr id="2" name="Title 2"/>
          <p:cNvSpPr txBox="1">
            <a:spLocks noGrp="1"/>
          </p:cNvSpPr>
          <p:nvPr>
            <p:ph type="title" idx="4294967295"/>
          </p:nvPr>
        </p:nvSpPr>
        <p:spPr>
          <a:xfrm>
            <a:off x="1403998" y="2448004"/>
            <a:ext cx="6840188" cy="1799996"/>
          </a:xfrm>
        </p:spPr>
        <p:txBody>
          <a:bodyPr anchor="t"/>
          <a:lstStyle/>
          <a:p>
            <a:pPr lvl="0">
              <a:buNone/>
            </a:pPr>
            <a:r>
              <a:rPr lang="et-EE" dirty="0" smtClean="0">
                <a:solidFill>
                  <a:srgbClr val="FFFFFF"/>
                </a:solidFill>
              </a:rPr>
              <a:t>Tuge </a:t>
            </a:r>
            <a:r>
              <a:rPr lang="et-EE" dirty="0">
                <a:solidFill>
                  <a:srgbClr val="FFFFFF"/>
                </a:solidFill>
              </a:rPr>
              <a:t>vajavate õpilaste </a:t>
            </a:r>
            <a:r>
              <a:rPr lang="et-EE" dirty="0" smtClean="0">
                <a:solidFill>
                  <a:srgbClr val="FFFFFF"/>
                </a:solidFill>
              </a:rPr>
              <a:t>õppekorraldus</a:t>
            </a:r>
            <a:endParaRPr lang="et-EE" dirty="0">
              <a:solidFill>
                <a:srgbClr val="FFFFFF"/>
              </a:solidFill>
            </a:endParaRPr>
          </a:p>
        </p:txBody>
      </p:sp>
      <p:sp>
        <p:nvSpPr>
          <p:cNvPr id="3" name="TextBox 3"/>
          <p:cNvSpPr txBox="1"/>
          <p:nvPr/>
        </p:nvSpPr>
        <p:spPr>
          <a:xfrm>
            <a:off x="1403997" y="4525201"/>
            <a:ext cx="6840189" cy="1717197"/>
          </a:xfrm>
          <a:prstGeom prst="rect">
            <a:avLst/>
          </a:prstGeom>
          <a:noFill/>
          <a:ln>
            <a:noFill/>
          </a:ln>
        </p:spPr>
        <p:txBody>
          <a:bodyPr vert="horz" wrap="square" lIns="0" tIns="0" rIns="0" bIns="0" anchor="t" anchorCtr="0" compatLnSpc="1"/>
          <a:lstStyle/>
          <a:p>
            <a:pPr marL="0" marR="0" lvl="0" indent="0" algn="l" defTabSz="914400" rtl="0" eaLnBrk="1" fontAlgn="auto" latinLnBrk="0" hangingPunct="0">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t-EE" sz="2560" b="1" i="0" u="none" strike="noStrike" kern="1200" cap="none" spc="0" normalizeH="0" baseline="0" noProof="0" dirty="0" smtClean="0">
                <a:ln>
                  <a:noFill/>
                </a:ln>
                <a:solidFill>
                  <a:srgbClr val="FFFFFF"/>
                </a:solidFill>
                <a:effectLst/>
                <a:uLnTx/>
                <a:uFillTx/>
                <a:latin typeface="Roboto Condensed" pitchFamily="18"/>
                <a:ea typeface="Microsoft YaHei" pitchFamily="2"/>
                <a:cs typeface="Mangal" pitchFamily="2"/>
              </a:rPr>
              <a:t>Piret Liba</a:t>
            </a:r>
            <a:endParaRPr kumimoji="0" lang="et-EE" sz="2560" b="1" i="0" u="none" strike="noStrike" kern="1200" cap="none" spc="0" normalizeH="0" baseline="0" noProof="0" dirty="0">
              <a:ln>
                <a:noFill/>
              </a:ln>
              <a:solidFill>
                <a:srgbClr val="FFFFFF"/>
              </a:solidFill>
              <a:effectLst/>
              <a:uLnTx/>
              <a:uFillTx/>
              <a:latin typeface="Roboto Condensed" pitchFamily="18"/>
              <a:ea typeface="Microsoft YaHei" pitchFamily="2"/>
              <a:cs typeface="Mangal" pitchFamily="2"/>
            </a:endParaRPr>
          </a:p>
          <a:p>
            <a:pPr marL="0" marR="0" lvl="0" indent="0" algn="l" defTabSz="914400" rtl="0" eaLnBrk="1" fontAlgn="auto" latinLnBrk="0" hangingPunct="0">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t-EE" sz="2000" b="0" i="0" u="none" strike="noStrike" kern="1200" cap="none" spc="0" normalizeH="0" baseline="0" noProof="0" dirty="0" smtClean="0">
                <a:ln>
                  <a:noFill/>
                </a:ln>
                <a:solidFill>
                  <a:srgbClr val="FFFFFF"/>
                </a:solidFill>
                <a:effectLst/>
                <a:uLnTx/>
                <a:uFillTx/>
                <a:latin typeface="Roboto Condensed" pitchFamily="18"/>
                <a:ea typeface="Microsoft YaHei" pitchFamily="2"/>
                <a:cs typeface="Mangal" pitchFamily="2"/>
              </a:rPr>
              <a:t>Haridus- ja Teadusministeerium</a:t>
            </a:r>
            <a:r>
              <a:rPr kumimoji="0" lang="et-EE" sz="2000" b="0" i="0" u="none" strike="noStrike" kern="1200" cap="none" spc="0" normalizeH="0" noProof="0" dirty="0" smtClean="0">
                <a:ln>
                  <a:noFill/>
                </a:ln>
                <a:solidFill>
                  <a:srgbClr val="FFFFFF"/>
                </a:solidFill>
                <a:effectLst/>
                <a:uLnTx/>
                <a:uFillTx/>
                <a:latin typeface="Roboto Condensed" pitchFamily="18"/>
                <a:ea typeface="Microsoft YaHei" pitchFamily="2"/>
                <a:cs typeface="Mangal" pitchFamily="2"/>
              </a:rPr>
              <a:t> </a:t>
            </a:r>
            <a:r>
              <a:rPr kumimoji="0" lang="et-EE" sz="2000" b="0" i="0" u="none" strike="noStrike" kern="1200" cap="none" spc="0" normalizeH="0" baseline="0" noProof="0" dirty="0" smtClean="0">
                <a:ln>
                  <a:noFill/>
                </a:ln>
                <a:solidFill>
                  <a:srgbClr val="FFFFFF"/>
                </a:solidFill>
                <a:effectLst/>
                <a:uLnTx/>
                <a:uFillTx/>
                <a:latin typeface="Roboto Condensed" pitchFamily="18"/>
                <a:ea typeface="Microsoft YaHei" pitchFamily="2"/>
                <a:cs typeface="Mangal" pitchFamily="2"/>
              </a:rPr>
              <a:t>/ üldharidusosakonna nõunik</a:t>
            </a:r>
            <a:endParaRPr kumimoji="0" lang="et-EE" sz="2000" b="0" i="0" u="none" strike="noStrike" kern="1200" cap="none" spc="0" normalizeH="0" baseline="0" noProof="0" dirty="0">
              <a:ln>
                <a:noFill/>
              </a:ln>
              <a:solidFill>
                <a:srgbClr val="FFFFFF"/>
              </a:solidFill>
              <a:effectLst/>
              <a:uLnTx/>
              <a:uFillTx/>
              <a:latin typeface="Roboto Condensed" pitchFamily="18"/>
              <a:ea typeface="Microsoft YaHei" pitchFamily="2"/>
              <a:cs typeface="Mangal" pitchFamily="2"/>
            </a:endParaRPr>
          </a:p>
          <a:p>
            <a:pPr marL="0" marR="0" lvl="0" indent="0" algn="l" defTabSz="914400" rtl="0" eaLnBrk="1" fontAlgn="auto" latinLnBrk="0" hangingPunct="0">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t-EE" sz="2000" b="0" i="0" u="none" strike="noStrike" kern="1200" cap="none" spc="0" normalizeH="0" baseline="0" noProof="0" dirty="0">
              <a:ln>
                <a:noFill/>
              </a:ln>
              <a:solidFill>
                <a:srgbClr val="FFFFFF"/>
              </a:solidFill>
              <a:effectLst/>
              <a:uLnTx/>
              <a:uFillTx/>
              <a:latin typeface="Roboto Condensed" pitchFamily="18"/>
              <a:ea typeface="Microsoft YaHei" pitchFamily="2"/>
              <a:cs typeface="Mangal" pitchFamily="2"/>
            </a:endParaRPr>
          </a:p>
          <a:p>
            <a:pPr marL="0" marR="0" lvl="0" indent="0" algn="l" defTabSz="914400" rtl="0" eaLnBrk="1" fontAlgn="auto" latinLnBrk="0" hangingPunct="0">
              <a:lnSpc>
                <a:spcPct val="100000"/>
              </a:lnSpc>
              <a:spcBef>
                <a:spcPts val="0"/>
              </a:spcBef>
              <a:spcAft>
                <a:spcPts val="0"/>
              </a:spcAft>
              <a:buClrTx/>
              <a:buSzTx/>
              <a:buFontTx/>
              <a:buNone/>
              <a:tabLst/>
              <a:defRPr sz="1800" b="0" i="0" u="none" strike="noStrike" kern="0" cap="none" spc="0" baseline="0">
                <a:solidFill>
                  <a:srgbClr val="000000"/>
                </a:solidFill>
                <a:uFillTx/>
              </a:defRPr>
            </a:pPr>
            <a:r>
              <a:rPr kumimoji="0" lang="et-EE" sz="2000" b="0" i="0" u="none" strike="noStrike" kern="1200" cap="none" spc="0" normalizeH="0" baseline="0" noProof="0" dirty="0" smtClean="0">
                <a:ln>
                  <a:noFill/>
                </a:ln>
                <a:solidFill>
                  <a:srgbClr val="FFFFFF"/>
                </a:solidFill>
                <a:effectLst/>
                <a:uLnTx/>
                <a:uFillTx/>
                <a:latin typeface="Roboto Condensed" pitchFamily="18"/>
                <a:ea typeface="Microsoft YaHei" pitchFamily="2"/>
                <a:cs typeface="Mangal" pitchFamily="2"/>
              </a:rPr>
              <a:t>10.04.2018</a:t>
            </a:r>
            <a:endParaRPr kumimoji="0" lang="et-EE" sz="2000" b="0" i="0" u="none" strike="noStrike" kern="1200" cap="none" spc="0" normalizeH="0" baseline="0" noProof="0" dirty="0">
              <a:ln>
                <a:noFill/>
              </a:ln>
              <a:solidFill>
                <a:srgbClr val="FFFFFF"/>
              </a:solidFill>
              <a:effectLst/>
              <a:uLnTx/>
              <a:uFillTx/>
              <a:latin typeface="Roboto Condensed" pitchFamily="18"/>
              <a:ea typeface="Microsoft YaHei" pitchFamily="2"/>
              <a:cs typeface="Mangal" pitchFamily="2"/>
            </a:endParaRPr>
          </a:p>
        </p:txBody>
      </p:sp>
      <p:sp>
        <p:nvSpPr>
          <p:cNvPr id="4" name="Rectangle 8"/>
          <p:cNvSpPr/>
          <p:nvPr/>
        </p:nvSpPr>
        <p:spPr>
          <a:xfrm>
            <a:off x="0" y="0"/>
            <a:ext cx="9000000" cy="1799996"/>
          </a:xfrm>
          <a:prstGeom prst="rect">
            <a:avLst/>
          </a:prstGeom>
          <a:solidFill>
            <a:srgbClr val="FFFFFF"/>
          </a:solidFill>
          <a:ln>
            <a:noFill/>
            <a:prstDash val="solid"/>
          </a:ln>
        </p:spPr>
        <p:txBody>
          <a:bodyPr vert="horz" wrap="square" lIns="91440" tIns="45720" rIns="91440" bIns="45720" anchor="ctr" anchorCtr="1" compatLnSpc="1"/>
          <a:lstStyle/>
          <a:p>
            <a:pPr marL="0" marR="0" lvl="0" indent="0" algn="ctr" defTabSz="914400" rtl="0" eaLnBrk="1" fontAlgn="auto" latinLnBrk="0" hangingPunct="1">
              <a:lnSpc>
                <a:spcPct val="100000"/>
              </a:lnSpc>
              <a:spcBef>
                <a:spcPts val="0"/>
              </a:spcBef>
              <a:spcAft>
                <a:spcPts val="0"/>
              </a:spcAft>
              <a:buClrTx/>
              <a:buSzTx/>
              <a:buFontTx/>
              <a:buNone/>
              <a:tabLst/>
              <a:defRPr sz="1800" b="0" i="0" u="none" strike="noStrike" kern="0" cap="none" spc="0" baseline="0">
                <a:solidFill>
                  <a:srgbClr val="000000"/>
                </a:solidFill>
                <a:uFillTx/>
              </a:defRPr>
            </a:pPr>
            <a:endParaRPr kumimoji="0" lang="et-EE" sz="1800" b="0" i="0" u="none" strike="noStrike" kern="1200" cap="none" spc="0" normalizeH="0" baseline="0" noProof="0" dirty="0">
              <a:ln>
                <a:noFill/>
              </a:ln>
              <a:solidFill>
                <a:srgbClr val="FFFFFF"/>
              </a:solidFill>
              <a:effectLst/>
              <a:uLnTx/>
              <a:uFillTx/>
              <a:latin typeface="Calibri"/>
              <a:ea typeface="+mn-ea"/>
              <a:cs typeface="+mn-cs"/>
            </a:endParaRPr>
          </a:p>
        </p:txBody>
      </p:sp>
      <p:pic>
        <p:nvPicPr>
          <p:cNvPr id="6" name="Picture 6"/>
          <p:cNvPicPr>
            <a:picLocks noChangeAspect="1"/>
          </p:cNvPicPr>
          <p:nvPr/>
        </p:nvPicPr>
        <p:blipFill>
          <a:blip r:embed="rId3"/>
          <a:stretch>
            <a:fillRect/>
          </a:stretch>
        </p:blipFill>
        <p:spPr>
          <a:xfrm>
            <a:off x="367195" y="215999"/>
            <a:ext cx="3464999" cy="1386001"/>
          </a:xfrm>
          <a:prstGeom prst="rect">
            <a:avLst/>
          </a:prstGeom>
          <a:noFill/>
          <a:ln>
            <a:noFill/>
          </a:ln>
        </p:spPr>
      </p:pic>
    </p:spTree>
    <p:extLst>
      <p:ext uri="{BB962C8B-B14F-4D97-AF65-F5344CB8AC3E}">
        <p14:creationId xmlns:p14="http://schemas.microsoft.com/office/powerpoint/2010/main" val="22574511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9">
    <p:bg>
      <p:bgPr>
        <a:solidFill>
          <a:srgbClr val="41B6E6"/>
        </a:solidFill>
        <a:effectLst/>
      </p:bgPr>
    </p:bg>
    <p:spTree>
      <p:nvGrpSpPr>
        <p:cNvPr id="1" name=""/>
        <p:cNvGrpSpPr/>
        <p:nvPr/>
      </p:nvGrpSpPr>
      <p:grpSpPr>
        <a:xfrm>
          <a:off x="0" y="0"/>
          <a:ext cx="0" cy="0"/>
          <a:chOff x="0" y="0"/>
          <a:chExt cx="0" cy="0"/>
        </a:xfrm>
      </p:grpSpPr>
      <p:sp>
        <p:nvSpPr>
          <p:cNvPr id="2" name="Title 2"/>
          <p:cNvSpPr txBox="1">
            <a:spLocks noGrp="1"/>
          </p:cNvSpPr>
          <p:nvPr>
            <p:ph type="title" idx="4294967295"/>
          </p:nvPr>
        </p:nvSpPr>
        <p:spPr>
          <a:xfrm>
            <a:off x="611337" y="2340149"/>
            <a:ext cx="7632848" cy="3960439"/>
          </a:xfrm>
        </p:spPr>
        <p:txBody>
          <a:bodyPr anchor="t"/>
          <a:lstStyle/>
          <a:p>
            <a:pPr>
              <a:buNone/>
            </a:pPr>
            <a:r>
              <a:rPr lang="et-EE" sz="3600" dirty="0" smtClean="0">
                <a:solidFill>
                  <a:srgbClr val="002060"/>
                </a:solidFill>
              </a:rPr>
              <a:t/>
            </a:r>
            <a:br>
              <a:rPr lang="et-EE" sz="3600" dirty="0" smtClean="0">
                <a:solidFill>
                  <a:srgbClr val="002060"/>
                </a:solidFill>
              </a:rPr>
            </a:br>
            <a:r>
              <a:rPr lang="et-EE" sz="3600" dirty="0">
                <a:solidFill>
                  <a:srgbClr val="002060"/>
                </a:solidFill>
              </a:rPr>
              <a:t/>
            </a:r>
            <a:br>
              <a:rPr lang="et-EE" sz="3600" dirty="0">
                <a:solidFill>
                  <a:srgbClr val="002060"/>
                </a:solidFill>
              </a:rPr>
            </a:br>
            <a:r>
              <a:rPr lang="et-EE" sz="3600" dirty="0" smtClean="0">
                <a:solidFill>
                  <a:srgbClr val="002060"/>
                </a:solidFill>
              </a:rPr>
              <a:t>                          </a:t>
            </a:r>
            <a:r>
              <a:rPr lang="et-EE" sz="4400" dirty="0" smtClean="0">
                <a:solidFill>
                  <a:srgbClr val="002060"/>
                </a:solidFill>
              </a:rPr>
              <a:t>Aitäh!</a:t>
            </a:r>
            <a:r>
              <a:rPr lang="et-EE" sz="3600" dirty="0" smtClean="0">
                <a:solidFill>
                  <a:srgbClr val="002060"/>
                </a:solidFill>
              </a:rPr>
              <a:t/>
            </a:r>
            <a:br>
              <a:rPr lang="et-EE" sz="3600" dirty="0" smtClean="0">
                <a:solidFill>
                  <a:srgbClr val="002060"/>
                </a:solidFill>
              </a:rPr>
            </a:br>
            <a:r>
              <a:rPr lang="et-EE" sz="3600" dirty="0">
                <a:solidFill>
                  <a:srgbClr val="002060"/>
                </a:solidFill>
              </a:rPr>
              <a:t/>
            </a:r>
            <a:br>
              <a:rPr lang="et-EE" sz="3600" dirty="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a:solidFill>
                  <a:srgbClr val="002060"/>
                </a:solidFill>
              </a:rPr>
              <a:t/>
            </a:r>
            <a:br>
              <a:rPr lang="et-EE" sz="1600" dirty="0">
                <a:solidFill>
                  <a:srgbClr val="002060"/>
                </a:solidFill>
              </a:rPr>
            </a:br>
            <a:r>
              <a:rPr lang="et-EE" sz="1600" dirty="0" smtClean="0">
                <a:solidFill>
                  <a:srgbClr val="002060"/>
                </a:solidFill>
              </a:rPr>
              <a:t/>
            </a:r>
            <a:br>
              <a:rPr lang="et-EE" sz="1600" dirty="0" smtClean="0">
                <a:solidFill>
                  <a:srgbClr val="002060"/>
                </a:solidFill>
              </a:rPr>
            </a:br>
            <a:r>
              <a:rPr lang="et-EE" sz="1600" dirty="0">
                <a:solidFill>
                  <a:srgbClr val="002060"/>
                </a:solidFill>
              </a:rPr>
              <a:t/>
            </a:r>
            <a:br>
              <a:rPr lang="et-EE" sz="1600" dirty="0">
                <a:solidFill>
                  <a:srgbClr val="002060"/>
                </a:solidFill>
              </a:rPr>
            </a:br>
            <a:r>
              <a:rPr lang="et-EE" sz="1600" dirty="0">
                <a:solidFill>
                  <a:srgbClr val="002060"/>
                </a:solidFill>
              </a:rPr>
              <a:t/>
            </a:r>
            <a:br>
              <a:rPr lang="et-EE" sz="1600" dirty="0">
                <a:solidFill>
                  <a:srgbClr val="002060"/>
                </a:solidFill>
              </a:rPr>
            </a:br>
            <a:r>
              <a:rPr lang="et-EE" sz="1600" dirty="0">
                <a:solidFill>
                  <a:srgbClr val="002060"/>
                </a:solidFill>
              </a:rPr>
              <a:t/>
            </a:r>
            <a:br>
              <a:rPr lang="et-EE" sz="1600" dirty="0">
                <a:solidFill>
                  <a:srgbClr val="002060"/>
                </a:solidFill>
              </a:rPr>
            </a:br>
            <a:r>
              <a:rPr lang="et-EE" sz="1600" i="1" dirty="0">
                <a:solidFill>
                  <a:schemeClr val="bg1"/>
                </a:solidFill>
              </a:rPr>
              <a:t>Ettepanekud ja täiendavad küsimused kaasava hariduse  ja tuge vajavate õpilaste õppekorralduse teemal on oodatud </a:t>
            </a:r>
            <a:r>
              <a:rPr lang="et-EE" sz="1600" i="1" u="sng" dirty="0">
                <a:solidFill>
                  <a:schemeClr val="bg1"/>
                </a:solidFill>
                <a:hlinkClick r:id="rId3"/>
              </a:rPr>
              <a:t>piret.liba@hm.ee</a:t>
            </a:r>
            <a:r>
              <a:rPr lang="et-EE" sz="1600" i="1" dirty="0">
                <a:solidFill>
                  <a:schemeClr val="bg1"/>
                </a:solidFill>
              </a:rPr>
              <a:t>.</a:t>
            </a:r>
            <a:r>
              <a:rPr lang="et-EE" sz="1600" dirty="0">
                <a:solidFill>
                  <a:schemeClr val="bg1"/>
                </a:solidFill>
              </a:rPr>
              <a:t/>
            </a:r>
            <a:br>
              <a:rPr lang="et-EE" sz="1600" dirty="0">
                <a:solidFill>
                  <a:schemeClr val="bg1"/>
                </a:solidFill>
              </a:rPr>
            </a:br>
            <a:r>
              <a:rPr lang="et-EE" sz="1600" i="1" dirty="0">
                <a:solidFill>
                  <a:schemeClr val="bg1"/>
                </a:solidFill>
              </a:rPr>
              <a:t>Lisainfo: </a:t>
            </a:r>
            <a:r>
              <a:rPr lang="et-EE" sz="1600" i="1" u="sng" dirty="0">
                <a:solidFill>
                  <a:schemeClr val="bg1"/>
                </a:solidFill>
                <a:hlinkClick r:id="rId4"/>
              </a:rPr>
              <a:t>https://www.hm.ee/et/hariduslike-erivajadusega-opilaste-toetamine</a:t>
            </a:r>
            <a:r>
              <a:rPr lang="et-EE" sz="1600" dirty="0">
                <a:solidFill>
                  <a:schemeClr val="bg1"/>
                </a:solidFill>
              </a:rPr>
              <a:t/>
            </a:r>
            <a:br>
              <a:rPr lang="et-EE" sz="1600" dirty="0">
                <a:solidFill>
                  <a:schemeClr val="bg1"/>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r>
              <a:rPr lang="et-EE" sz="1600" dirty="0" smtClean="0">
                <a:solidFill>
                  <a:srgbClr val="002060"/>
                </a:solidFill>
              </a:rPr>
              <a:t/>
            </a:r>
            <a:br>
              <a:rPr lang="et-EE" sz="1600" dirty="0" smtClean="0">
                <a:solidFill>
                  <a:srgbClr val="002060"/>
                </a:solidFill>
              </a:rPr>
            </a:br>
            <a:endParaRPr lang="et-EE" sz="1600" dirty="0">
              <a:solidFill>
                <a:srgbClr val="002060"/>
              </a:solidFill>
            </a:endParaRPr>
          </a:p>
        </p:txBody>
      </p:sp>
      <p:sp>
        <p:nvSpPr>
          <p:cNvPr id="4" name="Rectangle 7"/>
          <p:cNvSpPr/>
          <p:nvPr/>
        </p:nvSpPr>
        <p:spPr>
          <a:xfrm>
            <a:off x="0" y="0"/>
            <a:ext cx="9000000" cy="1799996"/>
          </a:xfrm>
          <a:prstGeom prst="rect">
            <a:avLst/>
          </a:prstGeom>
          <a:solidFill>
            <a:srgbClr val="FFFFFF"/>
          </a:solidFill>
          <a:ln>
            <a:noFill/>
            <a:prstDash val="solid"/>
          </a:ln>
        </p:spPr>
        <p:txBody>
          <a:bodyPr vert="horz" wrap="square" lIns="91440" tIns="45720" rIns="91440" bIns="45720" anchor="ctr" anchorCtr="1" compatLnSpc="1"/>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t-EE" sz="1800" b="0" i="0" u="none" strike="noStrike" kern="1200" cap="none" spc="0" baseline="0">
              <a:solidFill>
                <a:srgbClr val="FFFFFF"/>
              </a:solidFill>
              <a:uFillTx/>
              <a:latin typeface="Calibri"/>
            </a:endParaRPr>
          </a:p>
        </p:txBody>
      </p:sp>
      <p:pic>
        <p:nvPicPr>
          <p:cNvPr id="5" name="Picture 6"/>
          <p:cNvPicPr>
            <a:picLocks noChangeAspect="1"/>
          </p:cNvPicPr>
          <p:nvPr/>
        </p:nvPicPr>
        <p:blipFill>
          <a:blip r:embed="rId5"/>
          <a:stretch>
            <a:fillRect/>
          </a:stretch>
        </p:blipFill>
        <p:spPr>
          <a:xfrm>
            <a:off x="367195" y="215999"/>
            <a:ext cx="3464999" cy="138600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a:buNone/>
            </a:pPr>
            <a:r>
              <a:rPr lang="et-EE" sz="3600" b="1" dirty="0">
                <a:solidFill>
                  <a:schemeClr val="accent4">
                    <a:lumMod val="50000"/>
                  </a:schemeClr>
                </a:solidFill>
              </a:rPr>
              <a:t>Haridusliku erivajadusega õpilaste kaasava hariduskorralduse ja sellega seotud meetmete tõhusus</a:t>
            </a:r>
          </a:p>
        </p:txBody>
      </p:sp>
      <p:sp>
        <p:nvSpPr>
          <p:cNvPr id="3" name="Text Placeholder 2"/>
          <p:cNvSpPr txBox="1">
            <a:spLocks noGrp="1"/>
          </p:cNvSpPr>
          <p:nvPr>
            <p:ph type="body" idx="4294967295"/>
          </p:nvPr>
        </p:nvSpPr>
        <p:spPr>
          <a:xfrm>
            <a:off x="503998" y="1769043"/>
            <a:ext cx="7740186" cy="4514401"/>
          </a:xfrm>
        </p:spPr>
        <p:txBody>
          <a:bodyPr/>
          <a:lstStyle/>
          <a:p>
            <a:pPr lvl="0">
              <a:spcAft>
                <a:spcPts val="0"/>
              </a:spcAft>
              <a:buNone/>
            </a:pPr>
            <a:r>
              <a:rPr lang="et-EE" sz="2400" dirty="0" smtClean="0"/>
              <a:t>Eesti Rakendusuuringute Keskus </a:t>
            </a:r>
            <a:r>
              <a:rPr lang="et-EE" sz="2400" dirty="0" err="1" smtClean="0"/>
              <a:t>CentAR</a:t>
            </a:r>
            <a:r>
              <a:rPr lang="et-EE" sz="2400" dirty="0" smtClean="0"/>
              <a:t>, 2016:</a:t>
            </a:r>
          </a:p>
          <a:p>
            <a:pPr lvl="0">
              <a:spcAft>
                <a:spcPts val="0"/>
              </a:spcAft>
              <a:buNone/>
            </a:pPr>
            <a:r>
              <a:rPr lang="et-EE" sz="2000" u="sng" dirty="0" smtClean="0">
                <a:hlinkClick r:id="rId3"/>
              </a:rPr>
              <a:t>http://centar.ee/case-studies/haridusliku-erivajadusega-opilaste-kaasava-hariduskorralduse-uuring/</a:t>
            </a:r>
            <a:endParaRPr lang="et-EE" sz="2000" u="sng" dirty="0" smtClean="0"/>
          </a:p>
          <a:p>
            <a:pPr lvl="0">
              <a:spcAft>
                <a:spcPts val="0"/>
              </a:spcAft>
              <a:buNone/>
            </a:pPr>
            <a:endParaRPr lang="et-EE" sz="2000" u="sng" dirty="0" smtClean="0"/>
          </a:p>
          <a:p>
            <a:pPr lvl="0" algn="just">
              <a:spcAft>
                <a:spcPts val="0"/>
              </a:spcAft>
              <a:buNone/>
            </a:pPr>
            <a:r>
              <a:rPr lang="et-EE" sz="2000" dirty="0" smtClean="0"/>
              <a:t>Eesmärk: selgitada välja, kuidas senine riiklik hariduspoliitika, sh HEV õpilaste kategoriseerimine seadusandluses, riiklikud õppekavad, olemasolev õppevara, rakendatavad koolisisesed ja koolivälised tugimeetmed ning rahastamissüsteem toetavad HEV õpilaste hariduslikku ja sotsiaalset kaasamist ning õpitulemuste saavutamist. </a:t>
            </a:r>
            <a:endParaRPr lang="et-EE" sz="2000" u="sng" dirty="0" smtClean="0"/>
          </a:p>
          <a:p>
            <a:pPr algn="just">
              <a:spcAft>
                <a:spcPts val="0"/>
              </a:spcAft>
              <a:buNone/>
            </a:pPr>
            <a:r>
              <a:rPr lang="et-EE" sz="2000" dirty="0" smtClean="0"/>
              <a:t>Uuringu </a:t>
            </a:r>
            <a:r>
              <a:rPr lang="et-EE" sz="2000" dirty="0" smtClean="0"/>
              <a:t>raames </a:t>
            </a:r>
            <a:r>
              <a:rPr lang="et-EE" sz="2000" dirty="0"/>
              <a:t>kaardistati praegune kaasava hariduse olukord Eestis dokumendianalüüsi, intervjuude, küsitlusandmete ja registriandmete põhjal. Kaasati kõiki olulisi sihtrühmi: õpetajad, koolijuhid, tugispetsialistid, lapsevanemad, kooli pidajad, Rajaleidja keskuste juhtumihaldajad.</a:t>
            </a:r>
          </a:p>
          <a:p>
            <a:pPr lvl="0">
              <a:spcAft>
                <a:spcPts val="0"/>
              </a:spcAft>
              <a:buNone/>
            </a:pPr>
            <a:endParaRPr lang="et-EE" sz="2000" u="sng" dirty="0" smtClean="0"/>
          </a:p>
          <a:p>
            <a:pPr lvl="0">
              <a:spcAft>
                <a:spcPts val="0"/>
              </a:spcAft>
              <a:buNone/>
            </a:pPr>
            <a:endParaRPr lang="et-EE" sz="2000" u="sng" dirty="0"/>
          </a:p>
          <a:p>
            <a:pPr lvl="0">
              <a:spcAft>
                <a:spcPts val="0"/>
              </a:spcAft>
              <a:buNone/>
            </a:pPr>
            <a:endParaRPr lang="et-EE" sz="2000" dirty="0"/>
          </a:p>
          <a:p>
            <a:pPr>
              <a:spcAft>
                <a:spcPts val="0"/>
              </a:spcAft>
              <a:buNone/>
            </a:pPr>
            <a:endParaRPr lang="et-EE" dirty="0" smtClean="0"/>
          </a:p>
          <a:p>
            <a:pPr>
              <a:spcAft>
                <a:spcPts val="0"/>
              </a:spcAft>
              <a:buNone/>
            </a:pPr>
            <a:endParaRPr lang="et-EE" dirty="0"/>
          </a:p>
          <a:p>
            <a:pPr>
              <a:spcAft>
                <a:spcPts val="0"/>
              </a:spcAft>
              <a:buNone/>
            </a:pPr>
            <a:endParaRPr lang="et-EE" dirty="0" smtClean="0"/>
          </a:p>
          <a:p>
            <a:pPr>
              <a:spcAft>
                <a:spcPts val="0"/>
              </a:spcAft>
              <a:buNone/>
            </a:pPr>
            <a:endParaRPr lang="et-EE" dirty="0"/>
          </a:p>
          <a:p>
            <a:pPr>
              <a:spcAft>
                <a:spcPts val="0"/>
              </a:spcAft>
              <a:buNone/>
            </a:pPr>
            <a:endParaRPr lang="et-EE" dirty="0" smtClean="0"/>
          </a:p>
          <a:p>
            <a:pPr>
              <a:spcAft>
                <a:spcPts val="0"/>
              </a:spcAft>
              <a:buNone/>
            </a:pPr>
            <a:endParaRPr lang="et-EE" dirty="0"/>
          </a:p>
          <a:p>
            <a:pPr>
              <a:spcAft>
                <a:spcPts val="0"/>
              </a:spcAft>
              <a:buNone/>
            </a:pPr>
            <a:endParaRPr lang="et-EE" dirty="0" smtClean="0"/>
          </a:p>
          <a:p>
            <a:pPr>
              <a:spcAft>
                <a:spcPts val="0"/>
              </a:spcAft>
              <a:buNone/>
            </a:pPr>
            <a:endParaRPr lang="et-EE" dirty="0"/>
          </a:p>
          <a:p>
            <a:pPr>
              <a:spcAft>
                <a:spcPts val="0"/>
              </a:spcAft>
              <a:buNone/>
            </a:pPr>
            <a:endParaRPr lang="et-EE" dirty="0" smtClean="0"/>
          </a:p>
          <a:p>
            <a:pPr>
              <a:spcAft>
                <a:spcPts val="0"/>
              </a:spcAft>
              <a:buNone/>
            </a:pPr>
            <a:endParaRPr lang="et-EE" dirty="0"/>
          </a:p>
          <a:p>
            <a:pPr lvl="0">
              <a:spcAft>
                <a:spcPts val="0"/>
              </a:spcAft>
              <a:buNone/>
            </a:pPr>
            <a:endParaRPr lang="et-EE" dirty="0">
              <a:latin typeface="Roboto Condensed" pitchFamily="18"/>
            </a:endParaRPr>
          </a:p>
        </p:txBody>
      </p:sp>
      <p:pic>
        <p:nvPicPr>
          <p:cNvPr id="4" name="Picture 2"/>
          <p:cNvPicPr>
            <a:picLocks noChangeAspect="1"/>
          </p:cNvPicPr>
          <p:nvPr/>
        </p:nvPicPr>
        <p:blipFill>
          <a:blip r:embed="rId4"/>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20774229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lvl="0">
              <a:buNone/>
            </a:pPr>
            <a:r>
              <a:rPr lang="et-EE" sz="3600" b="1" dirty="0" smtClean="0">
                <a:solidFill>
                  <a:schemeClr val="accent4">
                    <a:lumMod val="50000"/>
                  </a:schemeClr>
                </a:solidFill>
              </a:rPr>
              <a:t>Kaasava </a:t>
            </a:r>
            <a:r>
              <a:rPr lang="et-EE" sz="3600" b="1" dirty="0">
                <a:solidFill>
                  <a:schemeClr val="accent4">
                    <a:lumMod val="50000"/>
                  </a:schemeClr>
                </a:solidFill>
              </a:rPr>
              <a:t>hariduskorralduse </a:t>
            </a:r>
            <a:r>
              <a:rPr lang="et-EE" sz="3600" b="1" dirty="0" smtClean="0">
                <a:solidFill>
                  <a:schemeClr val="accent4">
                    <a:lumMod val="50000"/>
                  </a:schemeClr>
                </a:solidFill>
              </a:rPr>
              <a:t>uuringu peamised soovitused: </a:t>
            </a:r>
            <a:endParaRPr lang="et-EE" sz="3600" b="1" dirty="0">
              <a:solidFill>
                <a:schemeClr val="accent4">
                  <a:lumMod val="50000"/>
                </a:schemeClr>
              </a:solidFill>
            </a:endParaRPr>
          </a:p>
        </p:txBody>
      </p:sp>
      <p:sp>
        <p:nvSpPr>
          <p:cNvPr id="3" name="Text Placeholder 2"/>
          <p:cNvSpPr txBox="1">
            <a:spLocks noGrp="1"/>
          </p:cNvSpPr>
          <p:nvPr>
            <p:ph type="body" idx="4294967295"/>
          </p:nvPr>
        </p:nvSpPr>
        <p:spPr>
          <a:xfrm>
            <a:off x="503998" y="1404045"/>
            <a:ext cx="7740186" cy="5184576"/>
          </a:xfrm>
        </p:spPr>
        <p:txBody>
          <a:bodyPr/>
          <a:lstStyle/>
          <a:p>
            <a:pPr>
              <a:spcAft>
                <a:spcPts val="0"/>
              </a:spcAft>
            </a:pPr>
            <a:r>
              <a:rPr lang="et-EE" sz="1800" dirty="0" smtClean="0"/>
              <a:t>meditsiinilistel </a:t>
            </a:r>
            <a:r>
              <a:rPr lang="et-EE" sz="1800" dirty="0"/>
              <a:t>diagnoosidel põhinevast kategoriseerimisest ning eriklasside jaotusest loobumine</a:t>
            </a:r>
          </a:p>
          <a:p>
            <a:pPr lvl="0">
              <a:spcAft>
                <a:spcPts val="0"/>
              </a:spcAft>
            </a:pPr>
            <a:r>
              <a:rPr lang="et-EE" sz="1800" dirty="0"/>
              <a:t>h</a:t>
            </a:r>
            <a:r>
              <a:rPr lang="et-EE" sz="1800" dirty="0" smtClean="0"/>
              <a:t>aridustoetuses </a:t>
            </a:r>
            <a:r>
              <a:rPr lang="et-EE" sz="1800" dirty="0"/>
              <a:t>haridusliku erivajadusega õpilaste õppe korraldamise toetuse eraldi välja toomine ning selle sidumine ressursimahukate tugimeetmete rakendamisega </a:t>
            </a:r>
          </a:p>
          <a:p>
            <a:pPr lvl="0">
              <a:spcAft>
                <a:spcPts val="0"/>
              </a:spcAft>
            </a:pPr>
            <a:r>
              <a:rPr lang="et-EE" sz="1800" dirty="0"/>
              <a:t>õ</a:t>
            </a:r>
            <a:r>
              <a:rPr lang="et-EE" sz="1800" dirty="0" smtClean="0"/>
              <a:t>petajakoolituses </a:t>
            </a:r>
            <a:r>
              <a:rPr lang="et-EE" sz="1800" dirty="0"/>
              <a:t>ja täiendkoolituses haridusliku erivajadusega õpilaste temaatika (sh praktika) suurendamine</a:t>
            </a:r>
          </a:p>
          <a:p>
            <a:pPr lvl="0">
              <a:spcAft>
                <a:spcPts val="0"/>
              </a:spcAft>
            </a:pPr>
            <a:r>
              <a:rPr lang="et-EE" sz="1800" dirty="0"/>
              <a:t>õ</a:t>
            </a:r>
            <a:r>
              <a:rPr lang="et-EE" sz="1800" dirty="0" smtClean="0"/>
              <a:t>petajate </a:t>
            </a:r>
            <a:r>
              <a:rPr lang="et-EE" sz="1800" dirty="0"/>
              <a:t>täiendkoolituses osalemise suurendamine</a:t>
            </a:r>
          </a:p>
          <a:p>
            <a:pPr lvl="0">
              <a:spcAft>
                <a:spcPts val="0"/>
              </a:spcAft>
            </a:pPr>
            <a:r>
              <a:rPr lang="et-EE" sz="1800" dirty="0"/>
              <a:t>e</a:t>
            </a:r>
            <a:r>
              <a:rPr lang="et-EE" sz="1800" dirty="0" smtClean="0"/>
              <a:t>rineva </a:t>
            </a:r>
            <a:r>
              <a:rPr lang="et-EE" sz="1800" dirty="0"/>
              <a:t>taseme nõustamiskomisjonide </a:t>
            </a:r>
            <a:r>
              <a:rPr lang="et-EE" sz="1800" dirty="0" smtClean="0"/>
              <a:t>ühildamine </a:t>
            </a:r>
            <a:endParaRPr lang="et-EE" sz="1800" dirty="0"/>
          </a:p>
          <a:p>
            <a:pPr lvl="0">
              <a:spcAft>
                <a:spcPts val="0"/>
              </a:spcAft>
            </a:pPr>
            <a:r>
              <a:rPr lang="et-EE" sz="1800" dirty="0"/>
              <a:t>p</a:t>
            </a:r>
            <a:r>
              <a:rPr lang="et-EE" sz="1800" dirty="0" smtClean="0"/>
              <a:t>uude</a:t>
            </a:r>
            <a:r>
              <a:rPr lang="et-EE" sz="1800" dirty="0"/>
              <a:t>, rehabilitatsiooniteenuse vajaduse ja haridusliku erivajaduse hindamiste ühildamine. </a:t>
            </a:r>
          </a:p>
          <a:p>
            <a:pPr>
              <a:spcAft>
                <a:spcPts val="0"/>
              </a:spcAft>
            </a:pPr>
            <a:r>
              <a:rPr lang="et-EE" sz="1800" dirty="0" smtClean="0"/>
              <a:t>koolide </a:t>
            </a:r>
            <a:r>
              <a:rPr lang="et-EE" sz="1800" dirty="0"/>
              <a:t>nõustamise parandamine</a:t>
            </a:r>
          </a:p>
          <a:p>
            <a:pPr lvl="0">
              <a:spcAft>
                <a:spcPts val="0"/>
              </a:spcAft>
            </a:pPr>
            <a:r>
              <a:rPr lang="et-EE" sz="1800" dirty="0"/>
              <a:t>e</a:t>
            </a:r>
            <a:r>
              <a:rPr lang="et-EE" sz="1800" dirty="0" smtClean="0"/>
              <a:t>raldi </a:t>
            </a:r>
            <a:r>
              <a:rPr lang="et-EE" sz="1800" dirty="0"/>
              <a:t>haridusliku erivajadusega õpilase õppe </a:t>
            </a:r>
            <a:r>
              <a:rPr lang="et-EE" sz="1800" dirty="0" err="1"/>
              <a:t>koordineerija</a:t>
            </a:r>
            <a:r>
              <a:rPr lang="et-EE" sz="1800" dirty="0"/>
              <a:t> ametikoha loomine suurtes </a:t>
            </a:r>
            <a:r>
              <a:rPr lang="et-EE" sz="1800" dirty="0" smtClean="0"/>
              <a:t>koolides </a:t>
            </a:r>
            <a:endParaRPr lang="et-EE" sz="1800" dirty="0"/>
          </a:p>
          <a:p>
            <a:pPr lvl="0">
              <a:spcAft>
                <a:spcPts val="0"/>
              </a:spcAft>
            </a:pPr>
            <a:r>
              <a:rPr lang="et-EE" sz="1800" dirty="0"/>
              <a:t>t</a:t>
            </a:r>
            <a:r>
              <a:rPr lang="et-EE" sz="1800" dirty="0" smtClean="0"/>
              <a:t>ugispetsialistide </a:t>
            </a:r>
            <a:r>
              <a:rPr lang="et-EE" sz="1800" dirty="0"/>
              <a:t>arvu </a:t>
            </a:r>
            <a:r>
              <a:rPr lang="et-EE" sz="1800" dirty="0" smtClean="0"/>
              <a:t>suurendamine</a:t>
            </a:r>
            <a:endParaRPr lang="et-EE" sz="1800" dirty="0"/>
          </a:p>
          <a:p>
            <a:pPr lvl="0">
              <a:spcAft>
                <a:spcPts val="0"/>
              </a:spcAft>
            </a:pPr>
            <a:r>
              <a:rPr lang="et-EE" sz="1800" dirty="0"/>
              <a:t>e</a:t>
            </a:r>
            <a:r>
              <a:rPr lang="et-EE" sz="1800" dirty="0" smtClean="0"/>
              <a:t>ri </a:t>
            </a:r>
            <a:r>
              <a:rPr lang="et-EE" sz="1800" dirty="0"/>
              <a:t>õppekavade paralleelse õpetamise </a:t>
            </a:r>
            <a:r>
              <a:rPr lang="et-EE" sz="1800" dirty="0" smtClean="0"/>
              <a:t>lihtsustamine</a:t>
            </a:r>
            <a:endParaRPr lang="et-EE" sz="1800" dirty="0"/>
          </a:p>
          <a:p>
            <a:pPr lvl="0">
              <a:spcAft>
                <a:spcPts val="0"/>
              </a:spcAft>
            </a:pPr>
            <a:r>
              <a:rPr lang="et-EE" sz="1800" dirty="0"/>
              <a:t>p</a:t>
            </a:r>
            <a:r>
              <a:rPr lang="et-EE" sz="1800" dirty="0" smtClean="0"/>
              <a:t>iirkondliku </a:t>
            </a:r>
            <a:r>
              <a:rPr lang="et-EE" sz="1800" dirty="0"/>
              <a:t>koostöö suurendamine tuge vajavate õpilaste </a:t>
            </a:r>
            <a:r>
              <a:rPr lang="et-EE" sz="1800" dirty="0" smtClean="0"/>
              <a:t>toetamisel </a:t>
            </a:r>
            <a:endParaRPr lang="et-EE" sz="1800" dirty="0"/>
          </a:p>
          <a:p>
            <a:pPr lvl="0">
              <a:spcAft>
                <a:spcPts val="0"/>
              </a:spcAft>
            </a:pPr>
            <a:r>
              <a:rPr lang="et-EE" sz="1800" dirty="0"/>
              <a:t>ü</a:t>
            </a:r>
            <a:r>
              <a:rPr lang="et-EE" sz="1800" dirty="0" smtClean="0"/>
              <a:t>hiskondlike </a:t>
            </a:r>
            <a:r>
              <a:rPr lang="et-EE" sz="1800" dirty="0"/>
              <a:t>hoiakute suunamine</a:t>
            </a:r>
          </a:p>
          <a:p>
            <a:pPr lvl="0">
              <a:spcAft>
                <a:spcPts val="0"/>
              </a:spcAft>
              <a:buNone/>
            </a:pPr>
            <a:endParaRPr lang="et-EE" dirty="0">
              <a:latin typeface="Roboto Condensed" pitchFamily="18"/>
              <a:cs typeface="Times New Roman" pitchFamily="18"/>
            </a:endParaRPr>
          </a:p>
        </p:txBody>
      </p:sp>
      <p:pic>
        <p:nvPicPr>
          <p:cNvPr id="4"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2990366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a:buNone/>
            </a:pPr>
            <a:r>
              <a:rPr lang="et-EE" sz="3600" b="1" dirty="0" smtClean="0"/>
              <a:t/>
            </a:r>
            <a:br>
              <a:rPr lang="et-EE" sz="3600" b="1" dirty="0" smtClean="0"/>
            </a:br>
            <a:r>
              <a:rPr lang="et-EE" sz="3600" b="1" dirty="0" smtClean="0">
                <a:solidFill>
                  <a:schemeClr val="accent4">
                    <a:lumMod val="50000"/>
                  </a:schemeClr>
                </a:solidFill>
              </a:rPr>
              <a:t>Lapse vajadusest </a:t>
            </a:r>
            <a:r>
              <a:rPr lang="et-EE" sz="3600" b="1" dirty="0" smtClean="0">
                <a:solidFill>
                  <a:schemeClr val="accent4">
                    <a:lumMod val="50000"/>
                  </a:schemeClr>
                </a:solidFill>
              </a:rPr>
              <a:t>lähtuva </a:t>
            </a:r>
            <a:r>
              <a:rPr lang="et-EE" sz="3600" b="1" dirty="0" smtClean="0">
                <a:solidFill>
                  <a:schemeClr val="accent4">
                    <a:lumMod val="50000"/>
                  </a:schemeClr>
                </a:solidFill>
              </a:rPr>
              <a:t>õppekorralduse ja </a:t>
            </a:r>
            <a:r>
              <a:rPr lang="et-EE" sz="3600" b="1" dirty="0">
                <a:solidFill>
                  <a:schemeClr val="accent4">
                    <a:lumMod val="50000"/>
                  </a:schemeClr>
                </a:solidFill>
              </a:rPr>
              <a:t>tugiteenuste </a:t>
            </a:r>
            <a:r>
              <a:rPr lang="et-EE" sz="3600" b="1" dirty="0" smtClean="0">
                <a:solidFill>
                  <a:schemeClr val="accent4">
                    <a:lumMod val="50000"/>
                  </a:schemeClr>
                </a:solidFill>
              </a:rPr>
              <a:t>parema </a:t>
            </a:r>
            <a:r>
              <a:rPr lang="et-EE" sz="3600" b="1" dirty="0" smtClean="0">
                <a:solidFill>
                  <a:schemeClr val="accent4">
                    <a:lumMod val="50000"/>
                  </a:schemeClr>
                </a:solidFill>
              </a:rPr>
              <a:t>kättesaadavuse tagamiseks:</a:t>
            </a:r>
            <a:r>
              <a:rPr lang="et-EE" sz="3600" dirty="0"/>
              <a:t/>
            </a:r>
            <a:br>
              <a:rPr lang="et-EE" sz="3600" dirty="0"/>
            </a:br>
            <a:endParaRPr lang="et-EE" sz="3600" b="1" dirty="0"/>
          </a:p>
        </p:txBody>
      </p:sp>
      <p:sp>
        <p:nvSpPr>
          <p:cNvPr id="3" name="Text Placeholder 2"/>
          <p:cNvSpPr txBox="1">
            <a:spLocks noGrp="1"/>
          </p:cNvSpPr>
          <p:nvPr>
            <p:ph type="body" idx="4294967295"/>
          </p:nvPr>
        </p:nvSpPr>
        <p:spPr>
          <a:xfrm>
            <a:off x="503998" y="1980109"/>
            <a:ext cx="7740186" cy="4608512"/>
          </a:xfrm>
        </p:spPr>
        <p:txBody>
          <a:bodyPr/>
          <a:lstStyle/>
          <a:p>
            <a:pPr lvl="0" algn="just">
              <a:spcAft>
                <a:spcPts val="0"/>
              </a:spcAft>
            </a:pPr>
            <a:r>
              <a:rPr lang="et-EE" sz="2000" dirty="0" smtClean="0"/>
              <a:t>loodi </a:t>
            </a:r>
            <a:r>
              <a:rPr lang="et-EE" sz="2000" dirty="0"/>
              <a:t>senisest paindlikumad võimalused konkreetse lapse õppe korraldamisel (n diagnoosipõhiste klasside kaotamine)</a:t>
            </a:r>
          </a:p>
          <a:p>
            <a:pPr lvl="0" algn="just">
              <a:spcAft>
                <a:spcPts val="0"/>
              </a:spcAft>
            </a:pPr>
            <a:r>
              <a:rPr lang="et-EE" sz="2000" dirty="0"/>
              <a:t>s</a:t>
            </a:r>
            <a:r>
              <a:rPr lang="et-EE" sz="2000" dirty="0" smtClean="0"/>
              <a:t>uurendati </a:t>
            </a:r>
            <a:r>
              <a:rPr lang="et-EE" sz="2000" dirty="0" smtClean="0"/>
              <a:t>riigieelarvelist </a:t>
            </a:r>
            <a:r>
              <a:rPr lang="et-EE" sz="2000" dirty="0"/>
              <a:t>haridustoetust ja lisandus tegevuskulutoetus (enam kui 23 mln 2018.aastal </a:t>
            </a:r>
            <a:r>
              <a:rPr lang="et-EE" sz="2000" dirty="0" err="1" smtClean="0"/>
              <a:t>KOVidele</a:t>
            </a:r>
            <a:r>
              <a:rPr lang="et-EE" sz="2000" dirty="0" smtClean="0"/>
              <a:t> </a:t>
            </a:r>
            <a:r>
              <a:rPr lang="et-EE" sz="2000" dirty="0"/>
              <a:t>toetusfondi kaudu, tulubaasi kasvu kaudu </a:t>
            </a:r>
            <a:r>
              <a:rPr lang="et-EE" sz="2000" dirty="0" smtClean="0"/>
              <a:t>lisaks </a:t>
            </a:r>
            <a:r>
              <a:rPr lang="et-EE" sz="2000" dirty="0"/>
              <a:t>3,1 mln üldist tuge vajavate laste tugiteenusteks )</a:t>
            </a:r>
          </a:p>
          <a:p>
            <a:pPr lvl="0" algn="just">
              <a:spcAft>
                <a:spcPts val="0"/>
              </a:spcAft>
            </a:pPr>
            <a:r>
              <a:rPr lang="et-EE" sz="2000" dirty="0"/>
              <a:t>s</a:t>
            </a:r>
            <a:r>
              <a:rPr lang="et-EE" sz="2000" dirty="0" smtClean="0"/>
              <a:t>uurendati </a:t>
            </a:r>
            <a:r>
              <a:rPr lang="et-EE" sz="2000" dirty="0"/>
              <a:t>riikliku </a:t>
            </a:r>
            <a:r>
              <a:rPr lang="et-EE" sz="2000" dirty="0" smtClean="0"/>
              <a:t>järelevalve </a:t>
            </a:r>
            <a:r>
              <a:rPr lang="et-EE" sz="2000" dirty="0"/>
              <a:t>rolli tuge vajavate laste õppekorralduse paremaks seireks (sh </a:t>
            </a:r>
            <a:r>
              <a:rPr lang="et-EE" sz="2000" dirty="0" err="1"/>
              <a:t>EHISe</a:t>
            </a:r>
            <a:r>
              <a:rPr lang="et-EE" sz="2000" dirty="0"/>
              <a:t> muudatused paremaks infoliikumiseks Rajaleidja-kool-koolipidaja)</a:t>
            </a:r>
          </a:p>
          <a:p>
            <a:pPr lvl="0" algn="just">
              <a:spcAft>
                <a:spcPts val="0"/>
              </a:spcAft>
            </a:pPr>
            <a:r>
              <a:rPr lang="et-EE" sz="2000" dirty="0"/>
              <a:t>t</a:t>
            </a:r>
            <a:r>
              <a:rPr lang="et-EE" sz="2000" dirty="0" smtClean="0"/>
              <a:t>ugispetsialistide </a:t>
            </a:r>
            <a:r>
              <a:rPr lang="et-EE" sz="2000" dirty="0"/>
              <a:t>töö väärtustamise eesmärgil sarnaselt </a:t>
            </a:r>
            <a:r>
              <a:rPr lang="et-EE" sz="2000" dirty="0" smtClean="0"/>
              <a:t>õpetajaga: </a:t>
            </a:r>
            <a:r>
              <a:rPr lang="et-EE" sz="2000" dirty="0"/>
              <a:t> lähtetoetus ja riigieelarvelise tegevuskulutoetuse kasutamine vaid tingimusel, kui tugispetsialistidele makstakse töötasu vähemalt õpetaja alammääras.</a:t>
            </a:r>
          </a:p>
          <a:p>
            <a:pPr lvl="0">
              <a:spcAft>
                <a:spcPts val="0"/>
              </a:spcAft>
              <a:buNone/>
            </a:pPr>
            <a:endParaRPr lang="et-EE" sz="2400" dirty="0">
              <a:latin typeface="Roboto Condensed" pitchFamily="18"/>
              <a:cs typeface="Times New Roman" pitchFamily="18"/>
            </a:endParaRPr>
          </a:p>
        </p:txBody>
      </p:sp>
      <p:pic>
        <p:nvPicPr>
          <p:cNvPr id="4"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40188359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a:buNone/>
            </a:pPr>
            <a:r>
              <a:rPr lang="et-EE" sz="3600" b="1" dirty="0" smtClean="0"/>
              <a:t/>
            </a:r>
            <a:br>
              <a:rPr lang="et-EE" sz="3600" b="1" dirty="0" smtClean="0"/>
            </a:br>
            <a:r>
              <a:rPr lang="et-EE" sz="3600" b="1" dirty="0" smtClean="0">
                <a:solidFill>
                  <a:schemeClr val="accent4">
                    <a:lumMod val="50000"/>
                  </a:schemeClr>
                </a:solidFill>
              </a:rPr>
              <a:t>Haridusliku erivajadusega õpilase toetamine</a:t>
            </a:r>
            <a:r>
              <a:rPr lang="et-EE" sz="3600" dirty="0"/>
              <a:t/>
            </a:r>
            <a:br>
              <a:rPr lang="et-EE" sz="3600" dirty="0"/>
            </a:br>
            <a:endParaRPr lang="et-EE" sz="3600" b="1" dirty="0"/>
          </a:p>
        </p:txBody>
      </p:sp>
      <p:sp>
        <p:nvSpPr>
          <p:cNvPr id="3" name="Text Placeholder 2"/>
          <p:cNvSpPr txBox="1">
            <a:spLocks noGrp="1"/>
          </p:cNvSpPr>
          <p:nvPr>
            <p:ph type="body" idx="4294967295"/>
          </p:nvPr>
        </p:nvSpPr>
        <p:spPr>
          <a:xfrm>
            <a:off x="503998" y="1563477"/>
            <a:ext cx="7740186" cy="5025144"/>
          </a:xfrm>
        </p:spPr>
        <p:txBody>
          <a:bodyPr/>
          <a:lstStyle/>
          <a:p>
            <a:pPr>
              <a:spcAft>
                <a:spcPts val="0"/>
              </a:spcAft>
            </a:pPr>
            <a:r>
              <a:rPr lang="et-EE" sz="2000" noProof="1" smtClean="0"/>
              <a:t>Esmast toe vajadust hindab ja seda osutab kool. </a:t>
            </a:r>
          </a:p>
          <a:p>
            <a:pPr>
              <a:spcAft>
                <a:spcPts val="0"/>
              </a:spcAft>
            </a:pPr>
            <a:r>
              <a:rPr lang="et-EE" sz="2000" noProof="1" smtClean="0"/>
              <a:t>Õpilasele, kellel tekib takistusi koolikohustuse täitmisel või mahajäämus õpitulemuste saavutamisel, annab kool </a:t>
            </a:r>
            <a:r>
              <a:rPr lang="et-EE" sz="2000" b="1" noProof="1" smtClean="0"/>
              <a:t>üldist tuge</a:t>
            </a:r>
            <a:r>
              <a:rPr lang="et-EE" sz="2000" noProof="1" smtClean="0"/>
              <a:t>, mis kujutab endast õpetaja pakutavat individuaalset lisajuhendamist, tugispetsialistide teenuse kättesaadavust ning vajaduse korral õpiabitundide korraldamist individuaalselt või rühmas (PGS § 46 lg 5).</a:t>
            </a:r>
          </a:p>
          <a:p>
            <a:pPr>
              <a:spcAft>
                <a:spcPts val="0"/>
              </a:spcAft>
            </a:pPr>
            <a:r>
              <a:rPr lang="et-EE" sz="2000" noProof="1" smtClean="0"/>
              <a:t>Koolisisest meeskonnatööd õpilase arengu toetamiseks korraldab ning koolivälises võrgustikutöös osalemist koordineerib </a:t>
            </a:r>
            <a:r>
              <a:rPr lang="et-EE" sz="2000" b="1" noProof="1" smtClean="0"/>
              <a:t>haridusliku erivajadusega õpilase õppe koordineerija</a:t>
            </a:r>
            <a:r>
              <a:rPr lang="et-EE" sz="2000" noProof="1" smtClean="0"/>
              <a:t>.</a:t>
            </a:r>
          </a:p>
          <a:p>
            <a:pPr>
              <a:spcAft>
                <a:spcPts val="0"/>
              </a:spcAft>
            </a:pPr>
            <a:r>
              <a:rPr lang="et-EE" sz="2000" noProof="1" smtClean="0"/>
              <a:t>Vajaduse korral tagatakse õpilasele koolis tasuta vähemalt eripedagoogi, logopeedi, psühholoogi ja sotsiaalpedagoogi teenus (tugispetsialistide teenuse kirjeldus ja teenuse rakendamise kord: </a:t>
            </a:r>
            <a:r>
              <a:rPr lang="et-EE" sz="2000" noProof="1" smtClean="0">
                <a:hlinkClick r:id="rId3"/>
              </a:rPr>
              <a:t>https</a:t>
            </a:r>
            <a:r>
              <a:rPr lang="et-EE" sz="2000" noProof="1" smtClean="0">
                <a:hlinkClick r:id="rId3"/>
              </a:rPr>
              <a:t>://</a:t>
            </a:r>
            <a:r>
              <a:rPr lang="et-EE" sz="2000" noProof="1" smtClean="0">
                <a:hlinkClick r:id="rId3"/>
              </a:rPr>
              <a:t>www.riigiteataja.ee/akt/127022018010</a:t>
            </a:r>
            <a:r>
              <a:rPr lang="et-EE" sz="2000" noProof="1" smtClean="0"/>
              <a:t>).</a:t>
            </a:r>
            <a:endParaRPr lang="et-EE" sz="2000" noProof="1" smtClean="0"/>
          </a:p>
          <a:p>
            <a:pPr>
              <a:spcAft>
                <a:spcPts val="0"/>
              </a:spcAft>
            </a:pPr>
            <a:r>
              <a:rPr lang="et-EE" sz="2000" noProof="1" smtClean="0"/>
              <a:t>Kool kannab andmed õpilase hariduslike erivajaduste, toe liigi ja rakendatava toe kohta EHISesse (kasutusjuhend: </a:t>
            </a:r>
            <a:r>
              <a:rPr lang="et-EE" sz="2000" noProof="1" smtClean="0">
                <a:hlinkClick r:id="rId4"/>
              </a:rPr>
              <a:t>https://www.hm.ee/ehis/help/oppur_juhend_yld.htm</a:t>
            </a:r>
            <a:r>
              <a:rPr lang="et-EE" sz="2000" noProof="1" smtClean="0"/>
              <a:t>)</a:t>
            </a:r>
          </a:p>
          <a:p>
            <a:pPr marL="108000" indent="0">
              <a:spcAft>
                <a:spcPts val="0"/>
              </a:spcAft>
              <a:buNone/>
            </a:pPr>
            <a:endParaRPr lang="et-EE" sz="2000" noProof="1" smtClean="0"/>
          </a:p>
          <a:p>
            <a:pPr lvl="0">
              <a:spcAft>
                <a:spcPts val="0"/>
              </a:spcAft>
              <a:buNone/>
            </a:pPr>
            <a:endParaRPr lang="et-EE" sz="1600" noProof="1">
              <a:latin typeface="Roboto Condensed" pitchFamily="18"/>
              <a:cs typeface="Times New Roman" pitchFamily="18"/>
            </a:endParaRPr>
          </a:p>
        </p:txBody>
      </p:sp>
      <p:pic>
        <p:nvPicPr>
          <p:cNvPr id="4" name="Picture 2"/>
          <p:cNvPicPr>
            <a:picLocks noChangeAspect="1"/>
          </p:cNvPicPr>
          <p:nvPr/>
        </p:nvPicPr>
        <p:blipFill>
          <a:blip r:embed="rId5"/>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33963256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010781"/>
          </a:xfrm>
        </p:spPr>
        <p:txBody>
          <a:bodyPr/>
          <a:lstStyle/>
          <a:p>
            <a:pPr>
              <a:buNone/>
            </a:pPr>
            <a:r>
              <a:rPr lang="et-EE" sz="3600" b="1" dirty="0" smtClean="0"/>
              <a:t>Tõhustatud toe ja </a:t>
            </a:r>
            <a:r>
              <a:rPr lang="et-EE" sz="3600" b="1" dirty="0" err="1" smtClean="0"/>
              <a:t>eritoe</a:t>
            </a:r>
            <a:r>
              <a:rPr lang="et-EE" sz="3600" b="1" dirty="0" smtClean="0"/>
              <a:t> rakendamine </a:t>
            </a:r>
            <a:r>
              <a:rPr lang="et-EE" sz="3600" dirty="0"/>
              <a:t/>
            </a:r>
            <a:br>
              <a:rPr lang="et-EE" sz="3600" dirty="0"/>
            </a:br>
            <a:endParaRPr lang="et-EE" sz="3600" b="1" dirty="0"/>
          </a:p>
        </p:txBody>
      </p:sp>
      <p:sp>
        <p:nvSpPr>
          <p:cNvPr id="3" name="Text Placeholder 2"/>
          <p:cNvSpPr txBox="1">
            <a:spLocks noGrp="1"/>
          </p:cNvSpPr>
          <p:nvPr>
            <p:ph type="body" idx="4294967295"/>
          </p:nvPr>
        </p:nvSpPr>
        <p:spPr>
          <a:xfrm>
            <a:off x="503998" y="1312103"/>
            <a:ext cx="7740186" cy="5276518"/>
          </a:xfrm>
        </p:spPr>
        <p:txBody>
          <a:bodyPr/>
          <a:lstStyle/>
          <a:p>
            <a:pPr>
              <a:spcAft>
                <a:spcPts val="0"/>
              </a:spcAft>
            </a:pPr>
            <a:r>
              <a:rPr lang="et-EE" sz="1800" dirty="0" smtClean="0"/>
              <a:t>Tõhustatud </a:t>
            </a:r>
            <a:r>
              <a:rPr lang="et-EE" sz="1800" dirty="0"/>
              <a:t>tuge või </a:t>
            </a:r>
            <a:r>
              <a:rPr lang="et-EE" sz="1800" dirty="0" smtClean="0"/>
              <a:t>erituge rakendatakse koolivälise </a:t>
            </a:r>
            <a:r>
              <a:rPr lang="et-EE" sz="1800" dirty="0"/>
              <a:t>nõustamismeeskonna </a:t>
            </a:r>
            <a:r>
              <a:rPr lang="et-EE" sz="1800" dirty="0" smtClean="0"/>
              <a:t>soovitusel (koolivälise </a:t>
            </a:r>
            <a:r>
              <a:rPr lang="et-EE" sz="1800" dirty="0"/>
              <a:t>nõustamismeeskonna soovituse andmise tingimused ja kord: </a:t>
            </a:r>
            <a:r>
              <a:rPr lang="et-EE" sz="1800" dirty="0">
                <a:hlinkClick r:id="rId3"/>
              </a:rPr>
              <a:t>https://</a:t>
            </a:r>
            <a:r>
              <a:rPr lang="et-EE" sz="1800" dirty="0" smtClean="0">
                <a:hlinkClick r:id="rId3"/>
              </a:rPr>
              <a:t>www.riigiteataja.ee/akt/114022018014</a:t>
            </a:r>
            <a:r>
              <a:rPr lang="et-EE" sz="1800" dirty="0" smtClean="0"/>
              <a:t>)</a:t>
            </a:r>
          </a:p>
          <a:p>
            <a:pPr>
              <a:spcAft>
                <a:spcPts val="0"/>
              </a:spcAft>
            </a:pPr>
            <a:r>
              <a:rPr lang="et-EE" sz="1800" dirty="0" smtClean="0"/>
              <a:t>Tõhustatud </a:t>
            </a:r>
            <a:r>
              <a:rPr lang="et-EE" sz="1800" dirty="0"/>
              <a:t>tuge rakendatakse õpilasele, kes oma püsiva õpiraskuse, psüühika- ja käitumishäire või muu terviseseisundi või puude tõttu vajab pidevat tugispetsialistide teenust ning individuaalset õppekava ühes, mitmes või kõikides ainetes või osaajaga õpet individuaalselt või rühmas või individuaalset tuge klassis toimuva õppetöö ajal või õpet eriklassis. </a:t>
            </a:r>
          </a:p>
          <a:p>
            <a:pPr>
              <a:spcAft>
                <a:spcPts val="0"/>
              </a:spcAft>
            </a:pPr>
            <a:r>
              <a:rPr lang="et-EE" sz="1800" noProof="1"/>
              <a:t>Eritoe vajaduse ja vajalike tugiteenuste mahu kohta antakse soovitus koolivälise nõustamismeeskonna poolt. Erituge rakendatakse õpilasele, kes tulenevalt tema raskest ja püsivast psüühikahäirest, intellekti- või meelepuudest või liitpuudest vajab puudespetsiifilist õppekorraldust, -keskkonda, -metoodikat, -vahendeid ning õppes osalemiseks pidevat tugispetsialistide teenust lõimituna sotsiaal- või tervishoiuteenustega või mõlemaga; osaajaga õpet individuaalselt või rühmas või pidevat individuaalset tuge klassis või </a:t>
            </a:r>
            <a:r>
              <a:rPr lang="et-EE" sz="1800" noProof="1"/>
              <a:t>õpet </a:t>
            </a:r>
            <a:r>
              <a:rPr lang="et-EE" sz="1800" noProof="1" smtClean="0"/>
              <a:t>eriklassis.</a:t>
            </a:r>
          </a:p>
          <a:p>
            <a:pPr>
              <a:spcAft>
                <a:spcPts val="0"/>
              </a:spcAft>
            </a:pPr>
            <a:r>
              <a:rPr lang="et-EE" sz="1800" dirty="0" smtClean="0"/>
              <a:t>Koolivälise nõustamismeeskonna soovitus kantakse hariduse infosüsteemi pärast seda, kui vanem on andnud nõusoleku soovituse rakendamiseks.</a:t>
            </a:r>
            <a:endParaRPr lang="et-EE" sz="1800" noProof="1" smtClean="0"/>
          </a:p>
          <a:p>
            <a:pPr marL="108000" indent="0">
              <a:spcAft>
                <a:spcPts val="0"/>
              </a:spcAft>
              <a:buNone/>
            </a:pPr>
            <a:endParaRPr lang="et-EE" sz="2000" noProof="1" smtClean="0"/>
          </a:p>
          <a:p>
            <a:pPr lvl="0">
              <a:spcAft>
                <a:spcPts val="0"/>
              </a:spcAft>
              <a:buNone/>
            </a:pPr>
            <a:endParaRPr lang="et-EE" sz="1600" noProof="1">
              <a:latin typeface="Roboto Condensed" pitchFamily="18"/>
              <a:cs typeface="Times New Roman" pitchFamily="18"/>
            </a:endParaRPr>
          </a:p>
        </p:txBody>
      </p:sp>
      <p:pic>
        <p:nvPicPr>
          <p:cNvPr id="4" name="Picture 2"/>
          <p:cNvPicPr>
            <a:picLocks noChangeAspect="1"/>
          </p:cNvPicPr>
          <p:nvPr/>
        </p:nvPicPr>
        <p:blipFill>
          <a:blip r:embed="rId4"/>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14353484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a:buNone/>
            </a:pPr>
            <a:r>
              <a:rPr lang="et-EE" sz="3600" b="1" dirty="0" smtClean="0"/>
              <a:t/>
            </a:r>
            <a:br>
              <a:rPr lang="et-EE" sz="3600" b="1" dirty="0" smtClean="0"/>
            </a:br>
            <a:r>
              <a:rPr lang="et-EE" sz="3600" b="1" dirty="0" smtClean="0">
                <a:solidFill>
                  <a:schemeClr val="accent4">
                    <a:lumMod val="50000"/>
                  </a:schemeClr>
                </a:solidFill>
              </a:rPr>
              <a:t>Tegevuskulutoetus :</a:t>
            </a:r>
            <a:r>
              <a:rPr lang="et-EE" sz="3600" dirty="0"/>
              <a:t/>
            </a:r>
            <a:br>
              <a:rPr lang="et-EE" sz="3600" dirty="0"/>
            </a:br>
            <a:endParaRPr lang="et-EE" sz="3600" b="1" dirty="0"/>
          </a:p>
        </p:txBody>
      </p:sp>
      <p:sp>
        <p:nvSpPr>
          <p:cNvPr id="3" name="Text Placeholder 2"/>
          <p:cNvSpPr txBox="1">
            <a:spLocks noGrp="1"/>
          </p:cNvSpPr>
          <p:nvPr>
            <p:ph type="body" idx="4294967295"/>
          </p:nvPr>
        </p:nvSpPr>
        <p:spPr>
          <a:xfrm>
            <a:off x="503998" y="1332037"/>
            <a:ext cx="7740186" cy="5256584"/>
          </a:xfrm>
        </p:spPr>
        <p:txBody>
          <a:bodyPr/>
          <a:lstStyle/>
          <a:p>
            <a:pPr>
              <a:spcAft>
                <a:spcPts val="0"/>
              </a:spcAft>
            </a:pPr>
            <a:r>
              <a:rPr lang="et-EE" sz="1800" dirty="0"/>
              <a:t>Üldist tuge vajavatele õpilastele </a:t>
            </a:r>
            <a:r>
              <a:rPr lang="et-EE" sz="1800" dirty="0" smtClean="0"/>
              <a:t>- tulubaasi kasvu kaudu </a:t>
            </a:r>
            <a:r>
              <a:rPr lang="et-EE" sz="1800" dirty="0"/>
              <a:t>3,1 </a:t>
            </a:r>
            <a:r>
              <a:rPr lang="et-EE" sz="1800" dirty="0" smtClean="0"/>
              <a:t>mln</a:t>
            </a:r>
          </a:p>
          <a:p>
            <a:pPr lvl="1">
              <a:spcAft>
                <a:spcPts val="0"/>
              </a:spcAft>
            </a:pPr>
            <a:r>
              <a:rPr lang="et-EE" sz="1400" dirty="0" smtClean="0"/>
              <a:t>sh Harjumaa 981 500, (sh Tallinn 665 100)</a:t>
            </a:r>
          </a:p>
          <a:p>
            <a:pPr lvl="1">
              <a:spcAft>
                <a:spcPts val="0"/>
              </a:spcAft>
            </a:pPr>
            <a:r>
              <a:rPr lang="et-EE" sz="1400" dirty="0" smtClean="0"/>
              <a:t>so toetus </a:t>
            </a:r>
            <a:r>
              <a:rPr lang="et-EE" sz="1400" dirty="0"/>
              <a:t>tugiteenuste kättesaadavuse </a:t>
            </a:r>
            <a:r>
              <a:rPr lang="et-EE" sz="1400" dirty="0" smtClean="0"/>
              <a:t>tagamiseks</a:t>
            </a:r>
          </a:p>
          <a:p>
            <a:pPr marL="108000" indent="0">
              <a:spcAft>
                <a:spcPts val="0"/>
              </a:spcAft>
              <a:buNone/>
            </a:pPr>
            <a:endParaRPr lang="et-EE" sz="1800" dirty="0" smtClean="0"/>
          </a:p>
          <a:p>
            <a:pPr>
              <a:spcAft>
                <a:spcPts val="0"/>
              </a:spcAft>
            </a:pPr>
            <a:r>
              <a:rPr lang="et-EE" sz="1800" dirty="0" smtClean="0"/>
              <a:t>Tõhustatud </a:t>
            </a:r>
            <a:r>
              <a:rPr lang="et-EE" sz="1800" dirty="0" smtClean="0"/>
              <a:t>tuge või erituge vajavatele õpilastele </a:t>
            </a:r>
            <a:r>
              <a:rPr lang="et-EE" sz="1800" dirty="0" smtClean="0"/>
              <a:t>- toetusfondist </a:t>
            </a:r>
            <a:r>
              <a:rPr lang="et-EE" sz="1800" dirty="0" smtClean="0"/>
              <a:t>17,5 </a:t>
            </a:r>
            <a:r>
              <a:rPr lang="et-EE" sz="1800" dirty="0" smtClean="0"/>
              <a:t>mln </a:t>
            </a:r>
          </a:p>
          <a:p>
            <a:pPr lvl="1">
              <a:spcAft>
                <a:spcPts val="0"/>
              </a:spcAft>
            </a:pPr>
            <a:r>
              <a:rPr lang="et-EE" sz="1400" dirty="0" smtClean="0"/>
              <a:t>sh Harjumaa 7,7 mln (sh Tallinn 5,5 mln)</a:t>
            </a:r>
          </a:p>
          <a:p>
            <a:pPr lvl="1">
              <a:spcAft>
                <a:spcPts val="0"/>
              </a:spcAft>
            </a:pPr>
            <a:r>
              <a:rPr lang="et-EE" sz="1400" dirty="0" smtClean="0"/>
              <a:t>toetuse </a:t>
            </a:r>
            <a:r>
              <a:rPr lang="et-EE" sz="1400" dirty="0"/>
              <a:t>eesmärk on toetada tõhustatud ja erituge vajavatele õpilastele vajalike tugiteenuste, kohandatud õppematerjalide, -vahendite ja –keskkonna pakkumisega seotud kulude katmist, vajadusel saab seda kasutada ka tuge vajavate õpilastega tegelevate õpetajate jt kooli töötajate </a:t>
            </a:r>
            <a:r>
              <a:rPr lang="et-EE" sz="1400" dirty="0" smtClean="0"/>
              <a:t>täienduskoolituseks</a:t>
            </a:r>
          </a:p>
          <a:p>
            <a:pPr lvl="1">
              <a:spcAft>
                <a:spcPts val="0"/>
              </a:spcAft>
            </a:pPr>
            <a:r>
              <a:rPr lang="et-EE" sz="1400" dirty="0" smtClean="0"/>
              <a:t>Toetuse </a:t>
            </a:r>
            <a:r>
              <a:rPr lang="et-EE" sz="1400" dirty="0" smtClean="0"/>
              <a:t>eesmärk </a:t>
            </a:r>
            <a:r>
              <a:rPr lang="et-EE" sz="1400" dirty="0"/>
              <a:t>on toetada tõhustatud ja erituge vajavatele õpilastele vajalike tugiteenuste, kohandatud õppematerjalide, -vahendite ja –keskkonna pakkumisega seotud kulude </a:t>
            </a:r>
            <a:r>
              <a:rPr lang="et-EE" sz="1400" dirty="0" smtClean="0"/>
              <a:t>sh </a:t>
            </a:r>
            <a:r>
              <a:rPr lang="et-EE" sz="1400" dirty="0"/>
              <a:t>abiõpetaja, õpetaja abi rakendamine, tugispetsialistide poolne individuaalne nõustamine ja toe tagamine nii õpilastele, lapsevanematele kui õpetajatele, koolisisene meeskonnatöö keerukamate juhtumite lahendamiseks kooli tasandil, vajadusel õpetajate ja tugispetsialistide osalemine last toetavas võrgutikutöös, spetsiifilised sihtrühma kesksed koolitused kooli personalile, erinevate funktsioonihäiretega õpilastele kohandatud õppematerjalid ja </a:t>
            </a:r>
            <a:r>
              <a:rPr lang="et-EE" sz="1400" dirty="0" smtClean="0"/>
              <a:t>–vahendid, </a:t>
            </a:r>
            <a:r>
              <a:rPr lang="et-EE" sz="1400" dirty="0"/>
              <a:t>koolis vajaminevad individuaalseks kasutamiseks mõeldud liikumisabivahendid, ka seisulauad, potikõrgendused, istumisalused, füsioteraapiavahendid, väliste ärritajate vähendamiseks kõrvaklapid, kohandatud keskkonnad, tugipersonal õpilaste toetamiseks vahetundides jne</a:t>
            </a:r>
            <a:r>
              <a:rPr lang="et-EE" sz="1400" dirty="0" smtClean="0"/>
              <a:t>.</a:t>
            </a:r>
          </a:p>
          <a:p>
            <a:pPr lvl="1">
              <a:spcAft>
                <a:spcPts val="0"/>
              </a:spcAft>
            </a:pPr>
            <a:endParaRPr lang="et-EE" sz="1400" dirty="0" smtClean="0"/>
          </a:p>
          <a:p>
            <a:pPr lvl="0">
              <a:spcAft>
                <a:spcPts val="0"/>
              </a:spcAft>
              <a:buNone/>
            </a:pPr>
            <a:endParaRPr lang="et-EE" sz="1800" dirty="0" smtClean="0"/>
          </a:p>
          <a:p>
            <a:pPr lvl="0">
              <a:spcAft>
                <a:spcPts val="0"/>
              </a:spcAft>
              <a:buNone/>
            </a:pPr>
            <a:endParaRPr lang="et-EE" sz="1800" dirty="0">
              <a:latin typeface="Roboto Condensed" pitchFamily="18"/>
              <a:cs typeface="Times New Roman" pitchFamily="18"/>
            </a:endParaRPr>
          </a:p>
        </p:txBody>
      </p:sp>
      <p:pic>
        <p:nvPicPr>
          <p:cNvPr id="4"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24152190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03999" y="301322"/>
            <a:ext cx="7740186" cy="1262155"/>
          </a:xfrm>
        </p:spPr>
        <p:txBody>
          <a:bodyPr/>
          <a:lstStyle/>
          <a:p>
            <a:pPr>
              <a:buNone/>
            </a:pPr>
            <a:r>
              <a:rPr lang="et-EE" sz="3600" b="1" dirty="0" smtClean="0"/>
              <a:t/>
            </a:r>
            <a:br>
              <a:rPr lang="et-EE" sz="3600" b="1" dirty="0" smtClean="0"/>
            </a:br>
            <a:r>
              <a:rPr lang="et-EE" sz="3600" b="1" dirty="0" smtClean="0">
                <a:solidFill>
                  <a:schemeClr val="accent4">
                    <a:lumMod val="50000"/>
                  </a:schemeClr>
                </a:solidFill>
              </a:rPr>
              <a:t>Seaduse rakendamine:</a:t>
            </a:r>
            <a:r>
              <a:rPr lang="et-EE" sz="3600" dirty="0" smtClean="0"/>
              <a:t/>
            </a:r>
            <a:br>
              <a:rPr lang="et-EE" sz="3600" dirty="0" smtClean="0"/>
            </a:br>
            <a:endParaRPr lang="et-EE" sz="3600" b="1" dirty="0"/>
          </a:p>
        </p:txBody>
      </p:sp>
      <p:sp>
        <p:nvSpPr>
          <p:cNvPr id="3" name="Text Placeholder 2"/>
          <p:cNvSpPr txBox="1">
            <a:spLocks noGrp="1"/>
          </p:cNvSpPr>
          <p:nvPr>
            <p:ph type="body" idx="4294967295"/>
          </p:nvPr>
        </p:nvSpPr>
        <p:spPr>
          <a:xfrm>
            <a:off x="503998" y="1188021"/>
            <a:ext cx="7740186" cy="5400600"/>
          </a:xfrm>
        </p:spPr>
        <p:txBody>
          <a:bodyPr/>
          <a:lstStyle/>
          <a:p>
            <a:pPr lvl="0">
              <a:spcAft>
                <a:spcPts val="0"/>
              </a:spcAft>
            </a:pPr>
            <a:r>
              <a:rPr lang="et-EE" sz="1800" dirty="0"/>
              <a:t>Rajaleidja keskused viivad läbi ümaraludu koolidele ja kooli pidajatele tõhustatud ja </a:t>
            </a:r>
            <a:r>
              <a:rPr lang="et-EE" sz="1800" dirty="0" err="1"/>
              <a:t>eritoe</a:t>
            </a:r>
            <a:r>
              <a:rPr lang="et-EE" sz="1800" dirty="0"/>
              <a:t> rakendamise toetamiseks </a:t>
            </a:r>
          </a:p>
          <a:p>
            <a:pPr lvl="0">
              <a:spcAft>
                <a:spcPts val="0"/>
              </a:spcAft>
            </a:pPr>
            <a:r>
              <a:rPr lang="et-EE" sz="1800" dirty="0"/>
              <a:t>p</a:t>
            </a:r>
            <a:r>
              <a:rPr lang="et-EE" sz="1800" dirty="0" smtClean="0"/>
              <a:t>iirkondades </a:t>
            </a:r>
            <a:r>
              <a:rPr lang="et-EE" sz="1800" dirty="0"/>
              <a:t>kaardistatakse tugiteenuste tagamise kitsaskohad ja leitakse võimalikud variandid tugispetsilistide teenuse tagamiseks (KOV tasandil korraldusmudel ja parimate praktikate jagamine)</a:t>
            </a:r>
          </a:p>
          <a:p>
            <a:pPr lvl="0">
              <a:spcAft>
                <a:spcPts val="0"/>
              </a:spcAft>
            </a:pPr>
            <a:r>
              <a:rPr lang="et-EE" sz="1800" dirty="0" smtClean="0"/>
              <a:t>töötatakse </a:t>
            </a:r>
            <a:r>
              <a:rPr lang="et-EE" sz="1800" dirty="0"/>
              <a:t>välja juhendmaterjalid õpilase toe vajaduse hindamiseks esmatasandil</a:t>
            </a:r>
          </a:p>
          <a:p>
            <a:pPr lvl="0">
              <a:spcAft>
                <a:spcPts val="0"/>
              </a:spcAft>
            </a:pPr>
            <a:r>
              <a:rPr lang="et-EE" sz="1800" dirty="0" err="1"/>
              <a:t>KOVide</a:t>
            </a:r>
            <a:r>
              <a:rPr lang="et-EE" sz="1800" dirty="0"/>
              <a:t> tugispetsialistidele tehakse kättesaadavaks uued hindamisvahendid õpilase toe vajaduse hindamiseks esmatasandil</a:t>
            </a:r>
          </a:p>
          <a:p>
            <a:pPr lvl="0">
              <a:spcAft>
                <a:spcPts val="0"/>
              </a:spcAft>
            </a:pPr>
            <a:r>
              <a:rPr lang="et-EE" sz="1800" dirty="0"/>
              <a:t>v</a:t>
            </a:r>
            <a:r>
              <a:rPr lang="et-EE" sz="1800" dirty="0" smtClean="0"/>
              <a:t>eebipõhine </a:t>
            </a:r>
            <a:r>
              <a:rPr lang="et-EE" sz="1800" dirty="0"/>
              <a:t>nõustaja on lapsevanematele ja õpetajatele pidevalt kättesaadav </a:t>
            </a:r>
          </a:p>
          <a:p>
            <a:pPr lvl="0">
              <a:spcAft>
                <a:spcPts val="0"/>
              </a:spcAft>
            </a:pPr>
            <a:r>
              <a:rPr lang="et-EE" sz="1800" dirty="0"/>
              <a:t>SA </a:t>
            </a:r>
            <a:r>
              <a:rPr lang="et-EE" sz="1800" dirty="0" err="1"/>
              <a:t>Innove</a:t>
            </a:r>
            <a:r>
              <a:rPr lang="et-EE" sz="1800" dirty="0"/>
              <a:t> pakub täiendkoolitusvõimalusi õpetajatele ja koolijuhtidele kaasava hariduskorralduse rakendamiseks</a:t>
            </a:r>
          </a:p>
          <a:p>
            <a:pPr lvl="0">
              <a:spcAft>
                <a:spcPts val="0"/>
              </a:spcAft>
            </a:pPr>
            <a:r>
              <a:rPr lang="et-EE" sz="1800" dirty="0"/>
              <a:t>t</a:t>
            </a:r>
            <a:r>
              <a:rPr lang="et-EE" sz="1800" dirty="0" smtClean="0"/>
              <a:t>oetusmeetmed </a:t>
            </a:r>
            <a:r>
              <a:rPr lang="et-EE" sz="1800" dirty="0"/>
              <a:t>taristule suurendamaks üldhariduskoolide valmisolekut rakendada kaasava hariduse põhimõtteid (9,5 mln</a:t>
            </a:r>
            <a:r>
              <a:rPr lang="et-EE" sz="1800" dirty="0" smtClean="0"/>
              <a:t>)</a:t>
            </a:r>
            <a:endParaRPr lang="et-EE" sz="1800" dirty="0" smtClean="0"/>
          </a:p>
          <a:p>
            <a:pPr lvl="0">
              <a:spcAft>
                <a:spcPts val="0"/>
              </a:spcAft>
              <a:buNone/>
            </a:pPr>
            <a:endParaRPr lang="et-EE" sz="1800" dirty="0" smtClean="0"/>
          </a:p>
          <a:p>
            <a:pPr lvl="0">
              <a:spcAft>
                <a:spcPts val="0"/>
              </a:spcAft>
              <a:buNone/>
            </a:pPr>
            <a:endParaRPr lang="et-EE" sz="1800" dirty="0">
              <a:latin typeface="Roboto Condensed" pitchFamily="18"/>
              <a:cs typeface="Times New Roman" pitchFamily="18"/>
            </a:endParaRPr>
          </a:p>
        </p:txBody>
      </p:sp>
      <p:pic>
        <p:nvPicPr>
          <p:cNvPr id="4" name="Picture 2"/>
          <p:cNvPicPr>
            <a:picLocks noChangeAspect="1"/>
          </p:cNvPicPr>
          <p:nvPr/>
        </p:nvPicPr>
        <p:blipFill>
          <a:blip r:embed="rId3"/>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2262240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323305" y="107902"/>
            <a:ext cx="7200801" cy="1008112"/>
          </a:xfrm>
        </p:spPr>
        <p:txBody>
          <a:bodyPr/>
          <a:lstStyle/>
          <a:p>
            <a:pPr lvl="0">
              <a:buNone/>
            </a:pPr>
            <a:r>
              <a:rPr lang="et-EE" altLang="et-EE" sz="3600" b="1" dirty="0" smtClean="0">
                <a:solidFill>
                  <a:srgbClr val="002060"/>
                </a:solidFill>
              </a:rPr>
              <a:t>Koostöö parima praktika kujundamiseks</a:t>
            </a:r>
            <a:endParaRPr lang="et-EE" altLang="et-EE" sz="3600" b="1" dirty="0">
              <a:solidFill>
                <a:srgbClr val="002060"/>
              </a:solidFill>
            </a:endParaRPr>
          </a:p>
        </p:txBody>
      </p:sp>
      <p:sp>
        <p:nvSpPr>
          <p:cNvPr id="3" name="Text Placeholder 2"/>
          <p:cNvSpPr txBox="1">
            <a:spLocks noGrp="1"/>
          </p:cNvSpPr>
          <p:nvPr>
            <p:ph type="body" idx="4294967295"/>
          </p:nvPr>
        </p:nvSpPr>
        <p:spPr>
          <a:xfrm>
            <a:off x="467321" y="1404045"/>
            <a:ext cx="7560840" cy="5040560"/>
          </a:xfrm>
        </p:spPr>
        <p:txBody>
          <a:bodyPr/>
          <a:lstStyle/>
          <a:p>
            <a:pPr>
              <a:spcAft>
                <a:spcPts val="0"/>
              </a:spcAft>
            </a:pPr>
            <a:r>
              <a:rPr lang="et-EE" sz="2000" dirty="0" smtClean="0">
                <a:solidFill>
                  <a:schemeClr val="tx1"/>
                </a:solidFill>
              </a:rPr>
              <a:t>Korduma kippuvad küsimused </a:t>
            </a:r>
            <a:r>
              <a:rPr lang="et-EE" sz="2000" dirty="0">
                <a:solidFill>
                  <a:schemeClr val="tx1"/>
                </a:solidFill>
              </a:rPr>
              <a:t>ja tagasiside HTM kodulehel (</a:t>
            </a:r>
            <a:r>
              <a:rPr lang="et-EE" sz="2000" dirty="0">
                <a:solidFill>
                  <a:schemeClr val="tx1"/>
                </a:solidFill>
                <a:hlinkClick r:id="rId3"/>
              </a:rPr>
              <a:t>https://</a:t>
            </a:r>
            <a:r>
              <a:rPr lang="et-EE" sz="2000" dirty="0" smtClean="0">
                <a:solidFill>
                  <a:schemeClr val="tx1"/>
                </a:solidFill>
                <a:hlinkClick r:id="rId3"/>
              </a:rPr>
              <a:t>www.hm.ee/et/hariduslike-erivajadusega-opilaste-toetamine</a:t>
            </a:r>
            <a:r>
              <a:rPr lang="et-EE" sz="2000" dirty="0" smtClean="0">
                <a:solidFill>
                  <a:schemeClr val="tx1"/>
                </a:solidFill>
              </a:rPr>
              <a:t>)</a:t>
            </a:r>
          </a:p>
          <a:p>
            <a:pPr marL="108000" indent="0">
              <a:spcAft>
                <a:spcPts val="0"/>
              </a:spcAft>
              <a:buNone/>
            </a:pPr>
            <a:endParaRPr lang="et-EE" sz="2000" dirty="0" smtClean="0">
              <a:solidFill>
                <a:schemeClr val="tx1"/>
              </a:solidFill>
            </a:endParaRPr>
          </a:p>
          <a:p>
            <a:pPr>
              <a:spcAft>
                <a:spcPts val="0"/>
              </a:spcAft>
            </a:pPr>
            <a:r>
              <a:rPr lang="et-EE" sz="2000" dirty="0" smtClean="0">
                <a:solidFill>
                  <a:schemeClr val="tx1"/>
                </a:solidFill>
              </a:rPr>
              <a:t>Juhendmaterjalid:</a:t>
            </a:r>
          </a:p>
          <a:p>
            <a:pPr lvl="1">
              <a:spcAft>
                <a:spcPts val="0"/>
              </a:spcAft>
            </a:pPr>
            <a:r>
              <a:rPr lang="et-EE" sz="1600" dirty="0" smtClean="0">
                <a:solidFill>
                  <a:schemeClr val="tx1"/>
                </a:solidFill>
              </a:rPr>
              <a:t>Õpilase </a:t>
            </a:r>
            <a:r>
              <a:rPr lang="et-EE" sz="1600" dirty="0">
                <a:solidFill>
                  <a:schemeClr val="tx1"/>
                </a:solidFill>
              </a:rPr>
              <a:t>toetamine </a:t>
            </a:r>
            <a:r>
              <a:rPr lang="et-EE" sz="1600" dirty="0" smtClean="0">
                <a:solidFill>
                  <a:schemeClr val="tx1"/>
                </a:solidFill>
              </a:rPr>
              <a:t>koolis</a:t>
            </a:r>
            <a:endParaRPr lang="et-EE" sz="1600" dirty="0">
              <a:solidFill>
                <a:schemeClr val="tx1"/>
              </a:solidFill>
            </a:endParaRPr>
          </a:p>
          <a:p>
            <a:pPr lvl="1">
              <a:spcAft>
                <a:spcPts val="0"/>
              </a:spcAft>
            </a:pPr>
            <a:r>
              <a:rPr lang="et-EE" sz="1600" dirty="0" err="1">
                <a:solidFill>
                  <a:schemeClr val="tx1"/>
                </a:solidFill>
              </a:rPr>
              <a:t>EHISe</a:t>
            </a:r>
            <a:r>
              <a:rPr lang="et-EE" sz="1600" dirty="0">
                <a:solidFill>
                  <a:schemeClr val="tx1"/>
                </a:solidFill>
              </a:rPr>
              <a:t> täitmise </a:t>
            </a:r>
            <a:r>
              <a:rPr lang="et-EE" sz="1600" dirty="0" smtClean="0">
                <a:solidFill>
                  <a:schemeClr val="tx1"/>
                </a:solidFill>
              </a:rPr>
              <a:t>juhend (küsimused ehis.tugi@hm.ee)</a:t>
            </a:r>
          </a:p>
          <a:p>
            <a:pPr lvl="1">
              <a:spcAft>
                <a:spcPts val="0"/>
              </a:spcAft>
            </a:pPr>
            <a:r>
              <a:rPr lang="et-EE" sz="1600" smtClean="0">
                <a:solidFill>
                  <a:schemeClr val="tx1"/>
                </a:solidFill>
              </a:rPr>
              <a:t>….</a:t>
            </a:r>
          </a:p>
          <a:p>
            <a:pPr marL="539999" lvl="1" indent="0">
              <a:spcAft>
                <a:spcPts val="0"/>
              </a:spcAft>
              <a:buNone/>
            </a:pPr>
            <a:endParaRPr lang="et-EE" sz="2000" dirty="0" smtClean="0">
              <a:solidFill>
                <a:schemeClr val="tx1"/>
              </a:solidFill>
            </a:endParaRPr>
          </a:p>
          <a:p>
            <a:pPr>
              <a:spcAft>
                <a:spcPts val="0"/>
              </a:spcAft>
            </a:pPr>
            <a:r>
              <a:rPr lang="et-EE" sz="2000" dirty="0" smtClean="0">
                <a:solidFill>
                  <a:schemeClr val="tx1"/>
                </a:solidFill>
              </a:rPr>
              <a:t>Piirkondlikud infopäevad parimate praktikate jagamiseks</a:t>
            </a:r>
          </a:p>
          <a:p>
            <a:pPr>
              <a:spcAft>
                <a:spcPts val="0"/>
              </a:spcAft>
            </a:pPr>
            <a:endParaRPr lang="et-EE" sz="2000" dirty="0">
              <a:solidFill>
                <a:schemeClr val="tx1"/>
              </a:solidFill>
            </a:endParaRPr>
          </a:p>
          <a:p>
            <a:pPr>
              <a:spcAft>
                <a:spcPts val="0"/>
              </a:spcAft>
            </a:pPr>
            <a:r>
              <a:rPr lang="et-EE" sz="2000" dirty="0" smtClean="0">
                <a:solidFill>
                  <a:schemeClr val="tx1"/>
                </a:solidFill>
              </a:rPr>
              <a:t>Haridus-</a:t>
            </a:r>
            <a:r>
              <a:rPr lang="et-EE" sz="2000" dirty="0">
                <a:solidFill>
                  <a:schemeClr val="tx1"/>
                </a:solidFill>
              </a:rPr>
              <a:t>, tervishoiu-, rehabilitatsiooni- </a:t>
            </a:r>
            <a:r>
              <a:rPr lang="et-EE" sz="2000" dirty="0" smtClean="0">
                <a:solidFill>
                  <a:schemeClr val="tx1"/>
                </a:solidFill>
              </a:rPr>
              <a:t>ja sotsiaalteenuste </a:t>
            </a:r>
            <a:r>
              <a:rPr lang="et-EE" sz="2000" dirty="0">
                <a:solidFill>
                  <a:schemeClr val="tx1"/>
                </a:solidFill>
              </a:rPr>
              <a:t>sidustatud mudel</a:t>
            </a:r>
            <a:endParaRPr lang="et-EE" sz="2000" dirty="0" smtClean="0">
              <a:solidFill>
                <a:schemeClr val="tx1"/>
              </a:solidFill>
            </a:endParaRPr>
          </a:p>
          <a:p>
            <a:pPr>
              <a:spcAft>
                <a:spcPts val="0"/>
              </a:spcAft>
            </a:pPr>
            <a:endParaRPr lang="et-EE" sz="2000" dirty="0" smtClean="0">
              <a:solidFill>
                <a:schemeClr val="tx1"/>
              </a:solidFill>
            </a:endParaRPr>
          </a:p>
          <a:p>
            <a:pPr lvl="1"/>
            <a:endParaRPr lang="et-EE" sz="1600" dirty="0" smtClean="0">
              <a:solidFill>
                <a:schemeClr val="tx1"/>
              </a:solidFill>
            </a:endParaRPr>
          </a:p>
          <a:p>
            <a:pPr marL="108000" indent="0">
              <a:buNone/>
            </a:pPr>
            <a:endParaRPr lang="et-EE" sz="2400" b="1" dirty="0">
              <a:solidFill>
                <a:schemeClr val="tx1"/>
              </a:solidFill>
            </a:endParaRPr>
          </a:p>
          <a:p>
            <a:pPr marL="108000" indent="0">
              <a:buNone/>
            </a:pPr>
            <a:endParaRPr lang="et-EE" sz="2400" b="1" dirty="0" smtClean="0">
              <a:solidFill>
                <a:schemeClr val="tx1"/>
              </a:solidFill>
            </a:endParaRPr>
          </a:p>
          <a:p>
            <a:pPr marL="108000" indent="0">
              <a:buNone/>
            </a:pPr>
            <a:endParaRPr lang="et-EE" sz="2400" b="1" dirty="0">
              <a:solidFill>
                <a:schemeClr val="tx1"/>
              </a:solidFill>
            </a:endParaRPr>
          </a:p>
          <a:p>
            <a:pPr marL="108000" indent="0">
              <a:buNone/>
            </a:pPr>
            <a:endParaRPr lang="et-EE" sz="2400" dirty="0"/>
          </a:p>
          <a:p>
            <a:pPr marL="108000" indent="0">
              <a:spcAft>
                <a:spcPts val="0"/>
              </a:spcAft>
              <a:buNone/>
            </a:pPr>
            <a:endParaRPr lang="et-EE" sz="2800" dirty="0" smtClean="0"/>
          </a:p>
          <a:p>
            <a:pPr marL="108000" indent="0" eaLnBrk="1" hangingPunct="1">
              <a:buNone/>
              <a:defRPr/>
            </a:pPr>
            <a:endParaRPr lang="et-EE" sz="2800" u="sng" dirty="0" smtClean="0"/>
          </a:p>
          <a:p>
            <a:pPr marL="108000" indent="0" eaLnBrk="1" hangingPunct="1">
              <a:buNone/>
              <a:defRPr/>
            </a:pPr>
            <a:endParaRPr lang="et-EE" sz="1800" dirty="0" smtClean="0"/>
          </a:p>
          <a:p>
            <a:pPr marL="108000" indent="0" eaLnBrk="1" hangingPunct="1">
              <a:buNone/>
              <a:defRPr/>
            </a:pPr>
            <a:endParaRPr lang="et-EE" sz="1800" dirty="0" smtClean="0"/>
          </a:p>
          <a:p>
            <a:pPr eaLnBrk="1" hangingPunct="1">
              <a:buFont typeface="Wingdings" panose="05000000000000000000" pitchFamily="2" charset="2"/>
              <a:buChar char="q"/>
              <a:defRPr/>
            </a:pPr>
            <a:endParaRPr lang="et-EE" sz="1800" dirty="0" smtClean="0"/>
          </a:p>
          <a:p>
            <a:pPr eaLnBrk="1" hangingPunct="1">
              <a:buFont typeface="Wingdings" panose="05000000000000000000" pitchFamily="2" charset="2"/>
              <a:buChar char="q"/>
              <a:defRPr/>
            </a:pPr>
            <a:endParaRPr lang="et-EE" sz="1800" dirty="0"/>
          </a:p>
        </p:txBody>
      </p:sp>
      <p:pic>
        <p:nvPicPr>
          <p:cNvPr id="4" name="Picture 2"/>
          <p:cNvPicPr>
            <a:picLocks noChangeAspect="1"/>
          </p:cNvPicPr>
          <p:nvPr/>
        </p:nvPicPr>
        <p:blipFill>
          <a:blip r:embed="rId4"/>
          <a:srcRect/>
          <a:stretch>
            <a:fillRect/>
          </a:stretch>
        </p:blipFill>
        <p:spPr>
          <a:xfrm>
            <a:off x="8244184" y="0"/>
            <a:ext cx="431029" cy="6839995"/>
          </a:xfrm>
          <a:prstGeom prst="rect">
            <a:avLst/>
          </a:prstGeom>
          <a:noFill/>
          <a:ln>
            <a:noFill/>
          </a:ln>
        </p:spPr>
      </p:pic>
    </p:spTree>
    <p:extLst>
      <p:ext uri="{BB962C8B-B14F-4D97-AF65-F5344CB8AC3E}">
        <p14:creationId xmlns:p14="http://schemas.microsoft.com/office/powerpoint/2010/main" val="24390027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2F5DD59C80553E498E1C3C6494A24EC4" ma:contentTypeVersion="1" ma:contentTypeDescription="Loo uus dokument" ma:contentTypeScope="" ma:versionID="097723c59a94120ab0352e8d7aea10eb">
  <xsd:schema xmlns:xsd="http://www.w3.org/2001/XMLSchema" xmlns:xs="http://www.w3.org/2001/XMLSchema" xmlns:p="http://schemas.microsoft.com/office/2006/metadata/properties" xmlns:ns1="http://schemas.microsoft.com/sharepoint/v3" targetNamespace="http://schemas.microsoft.com/office/2006/metadata/properties" ma:root="true" ma:fieldsID="504a5a26e472c747026c7d2d8e5636a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Ajastamise alguskuupäev" ma:description="" ma:hidden="true" ma:internalName="PublishingStartDate">
      <xsd:simpleType>
        <xsd:restriction base="dms:Unknown"/>
      </xsd:simpleType>
    </xsd:element>
    <xsd:element name="PublishingExpirationDate" ma:index="9" nillable="true" ma:displayName="Ajastamise lõppkuupäev"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utüüp"/>
        <xsd:element ref="dc:title" minOccurs="0" maxOccurs="1" ma:index="4" ma:displayName="Pealkiri"/>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760D7D-3AD1-4767-B82E-CB3C23581CA8}">
  <ds:schemaRefs>
    <ds:schemaRef ds:uri="http://purl.org/dc/dcmitype/"/>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terms/"/>
    <ds:schemaRef ds:uri="http://schemas.microsoft.com/office/infopath/2007/PartnerControls"/>
    <ds:schemaRef ds:uri="http://schemas.microsoft.com/sharepoint/v3"/>
    <ds:schemaRef ds:uri="http://www.w3.org/XML/1998/namespace"/>
  </ds:schemaRefs>
</ds:datastoreItem>
</file>

<file path=customXml/itemProps2.xml><?xml version="1.0" encoding="utf-8"?>
<ds:datastoreItem xmlns:ds="http://schemas.openxmlformats.org/officeDocument/2006/customXml" ds:itemID="{78F53194-A4C1-4422-B330-81D9B53B9B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428FFAC-1A44-4A8E-B41C-C915843D74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10913</TotalTime>
  <Words>868</Words>
  <Application>Microsoft Office PowerPoint</Application>
  <PresentationFormat>Kohandatud</PresentationFormat>
  <Paragraphs>92</Paragraphs>
  <Slides>10</Slides>
  <Notes>10</Notes>
  <HiddenSlides>0</HiddenSlides>
  <MMClips>0</MMClips>
  <ScaleCrop>false</ScaleCrop>
  <HeadingPairs>
    <vt:vector size="6" baseType="variant">
      <vt:variant>
        <vt:lpstr>Kasutatud fondid</vt:lpstr>
      </vt:variant>
      <vt:variant>
        <vt:i4>10</vt:i4>
      </vt:variant>
      <vt:variant>
        <vt:lpstr>Kujundus</vt:lpstr>
      </vt:variant>
      <vt:variant>
        <vt:i4>3</vt:i4>
      </vt:variant>
      <vt:variant>
        <vt:lpstr>Slaidipealkirjad</vt:lpstr>
      </vt:variant>
      <vt:variant>
        <vt:i4>10</vt:i4>
      </vt:variant>
    </vt:vector>
  </HeadingPairs>
  <TitlesOfParts>
    <vt:vector size="23" baseType="lpstr">
      <vt:lpstr>Microsoft YaHei</vt:lpstr>
      <vt:lpstr>Arial</vt:lpstr>
      <vt:lpstr>Arial Unicode MS</vt:lpstr>
      <vt:lpstr>Calibri</vt:lpstr>
      <vt:lpstr>Mangal</vt:lpstr>
      <vt:lpstr>Roboto Condensed</vt:lpstr>
      <vt:lpstr>StarSymbol</vt:lpstr>
      <vt:lpstr>Tahoma</vt:lpstr>
      <vt:lpstr>Times New Roman</vt:lpstr>
      <vt:lpstr>Wingdings</vt:lpstr>
      <vt:lpstr>Default</vt:lpstr>
      <vt:lpstr>1_Default</vt:lpstr>
      <vt:lpstr>2_Default</vt:lpstr>
      <vt:lpstr>Tuge vajavate õpilaste õppekorraldus</vt:lpstr>
      <vt:lpstr>Haridusliku erivajadusega õpilaste kaasava hariduskorralduse ja sellega seotud meetmete tõhusus</vt:lpstr>
      <vt:lpstr>Kaasava hariduskorralduse uuringu peamised soovitused: </vt:lpstr>
      <vt:lpstr> Lapse vajadusest lähtuva õppekorralduse ja tugiteenuste parema kättesaadavuse tagamiseks: </vt:lpstr>
      <vt:lpstr> Haridusliku erivajadusega õpilase toetamine </vt:lpstr>
      <vt:lpstr>Tõhustatud toe ja eritoe rakendamine  </vt:lpstr>
      <vt:lpstr> Tegevuskulutoetus : </vt:lpstr>
      <vt:lpstr> Seaduse rakendamine: </vt:lpstr>
      <vt:lpstr>Koostöö parima praktika kujundamiseks</vt:lpstr>
      <vt:lpstr>                            Aitäh!         Ettepanekud ja täiendavad küsimused kaasava hariduse  ja tuge vajavate õpilaste õppekorralduse teemal on oodatud piret.liba@hm.ee. Lisainfo: https://www.hm.ee/et/hariduslike-erivajadusega-opilaste-toetamine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Esitlusslaidide kujundusest</dc:title>
  <dc:creator>Kaimar Koemets</dc:creator>
  <cp:lastModifiedBy>Piret Liba</cp:lastModifiedBy>
  <cp:revision>507</cp:revision>
  <cp:lastPrinted>2018-04-10T10:03:11Z</cp:lastPrinted>
  <dcterms:created xsi:type="dcterms:W3CDTF">2013-12-29T20:00:13Z</dcterms:created>
  <dcterms:modified xsi:type="dcterms:W3CDTF">2018-04-10T10:23:44Z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0x0101002F5DD59C80553E498E1C3C6494A24EC4</vt:lpwstr>
  </property>
</Properties>
</file>