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9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panoraam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UJr4Ht_RTmYMxufiBfX1sI_SmQ9Gh0JA/view?usp=sharin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rannaku.ee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sz="4400" dirty="0" smtClean="0"/>
              <a:t>Tallinna Rännaku Lasteaia rändamise lood</a:t>
            </a:r>
            <a:endParaRPr lang="et-EE" sz="4400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Õpetaja Liina Piht ja arendusjuht Annika </a:t>
            </a:r>
            <a:r>
              <a:rPr lang="et-EE" dirty="0" err="1" smtClean="0"/>
              <a:t>Jürs</a:t>
            </a:r>
            <a:endParaRPr lang="et-EE" dirty="0" smtClean="0"/>
          </a:p>
          <a:p>
            <a:r>
              <a:rPr lang="et-EE" dirty="0" smtClean="0"/>
              <a:t>www.rannaku.ee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791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51" y="927279"/>
            <a:ext cx="6190445" cy="464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4" y="1017429"/>
            <a:ext cx="5087156" cy="3815367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21" y="1017429"/>
            <a:ext cx="5087156" cy="381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0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0" y="1210235"/>
            <a:ext cx="5244353" cy="3496235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06" y="1210235"/>
            <a:ext cx="5260041" cy="350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4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82" y="793377"/>
            <a:ext cx="7774641" cy="51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Rändame suures maailmas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Videodokumenteerimine – võimalus teha oma tegevus paremini nähtavaks ja arusaadavaks</a:t>
            </a:r>
          </a:p>
          <a:p>
            <a:r>
              <a:rPr lang="et-EE" dirty="0" smtClean="0"/>
              <a:t>NÄIDE – videopopurrii meie suures maailmas rändamisest:</a:t>
            </a:r>
          </a:p>
          <a:p>
            <a:r>
              <a:rPr lang="et-EE" dirty="0">
                <a:hlinkClick r:id="rId2"/>
              </a:rPr>
              <a:t>https://</a:t>
            </a:r>
            <a:r>
              <a:rPr lang="et-EE" dirty="0" smtClean="0">
                <a:hlinkClick r:id="rId2"/>
              </a:rPr>
              <a:t>drive.google.com/file/d/1UJr4Ht_RTmYMxufiBfX1sI_SmQ9Gh0JA/view?usp=sharing</a:t>
            </a:r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138794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Aitäh!</a:t>
            </a:r>
            <a:endParaRPr lang="et-EE" dirty="0"/>
          </a:p>
        </p:txBody>
      </p:sp>
      <p:sp>
        <p:nvSpPr>
          <p:cNvPr id="5" name="Teksti kohatäid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>
                <a:hlinkClick r:id="rId2"/>
              </a:rPr>
              <a:t>www.rannaku.ee</a:t>
            </a:r>
            <a:endParaRPr lang="et-EE" dirty="0" smtClean="0"/>
          </a:p>
          <a:p>
            <a:r>
              <a:rPr lang="et-EE" dirty="0" smtClean="0"/>
              <a:t>Rännaku pst. 28, Tallinn</a:t>
            </a:r>
            <a:endParaRPr lang="et-EE" dirty="0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4" y="566671"/>
            <a:ext cx="3692001" cy="2769001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853436" y="920149"/>
            <a:ext cx="2760597" cy="2070448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5496" y="566670"/>
            <a:ext cx="4153502" cy="27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Meie rändamise põhimõtted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Väärtused</a:t>
            </a:r>
          </a:p>
          <a:p>
            <a:r>
              <a:rPr lang="et-EE" dirty="0" smtClean="0"/>
              <a:t>MIKS?</a:t>
            </a:r>
          </a:p>
          <a:p>
            <a:r>
              <a:rPr lang="et-EE" dirty="0" smtClean="0"/>
              <a:t>Käskimine vs võimaldamine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83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Edukas rändamine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 smtClean="0"/>
              <a:t>Rändamine erinevates riikides – </a:t>
            </a:r>
          </a:p>
          <a:p>
            <a:pPr lvl="1"/>
            <a:r>
              <a:rPr lang="et-EE" dirty="0" smtClean="0"/>
              <a:t>Soome ja Lapimaa</a:t>
            </a:r>
          </a:p>
          <a:p>
            <a:pPr lvl="1"/>
            <a:r>
              <a:rPr lang="et-EE" dirty="0" smtClean="0"/>
              <a:t>Venemaa</a:t>
            </a:r>
          </a:p>
          <a:p>
            <a:pPr lvl="1"/>
            <a:r>
              <a:rPr lang="et-EE" dirty="0" smtClean="0"/>
              <a:t>Armeenia</a:t>
            </a:r>
          </a:p>
          <a:p>
            <a:pPr lvl="1"/>
            <a:r>
              <a:rPr lang="et-EE" dirty="0" smtClean="0"/>
              <a:t>Jaapan</a:t>
            </a:r>
          </a:p>
          <a:p>
            <a:pPr lvl="1"/>
            <a:r>
              <a:rPr lang="et-EE" dirty="0" smtClean="0"/>
              <a:t>Itaalia</a:t>
            </a:r>
          </a:p>
          <a:p>
            <a:pPr marL="457200" lvl="1" indent="0">
              <a:buNone/>
            </a:pPr>
            <a:r>
              <a:rPr lang="et-EE" dirty="0" smtClean="0"/>
              <a:t>Kuuajalised projektid – koostöösse haaratud rühmameeskond, lapsed, lapsevanemad, muusikaõpetaja, kokk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31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Teemakäsitlus rühmas ja rühmameeskond kuutemaatika vastutajana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Lepatriinude rühma </a:t>
            </a:r>
            <a:r>
              <a:rPr lang="et-EE" dirty="0" smtClean="0"/>
              <a:t>kogemus:</a:t>
            </a:r>
          </a:p>
          <a:p>
            <a:r>
              <a:rPr lang="et-EE" dirty="0" smtClean="0"/>
              <a:t>Koostöö</a:t>
            </a:r>
            <a:endParaRPr lang="et-EE" dirty="0" smtClean="0"/>
          </a:p>
          <a:p>
            <a:r>
              <a:rPr lang="et-EE" dirty="0" smtClean="0"/>
              <a:t>Miks Itaalia?</a:t>
            </a:r>
          </a:p>
          <a:p>
            <a:r>
              <a:rPr lang="et-EE" dirty="0" smtClean="0"/>
              <a:t>Ettevalmistus</a:t>
            </a:r>
          </a:p>
          <a:p>
            <a:r>
              <a:rPr lang="et-EE" dirty="0" smtClean="0"/>
              <a:t>Rännakud Itaalias</a:t>
            </a:r>
          </a:p>
          <a:p>
            <a:r>
              <a:rPr lang="et-EE" dirty="0" smtClean="0"/>
              <a:t>Veneetsia karneval</a:t>
            </a:r>
          </a:p>
          <a:p>
            <a:endParaRPr lang="et-EE" dirty="0" smtClean="0"/>
          </a:p>
          <a:p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667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Rännakud Itaalias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4"/>
            <a:ext cx="4345517" cy="3259138"/>
          </a:xfrm>
        </p:spPr>
      </p:pic>
    </p:spTree>
    <p:extLst>
      <p:ext uri="{BB962C8B-B14F-4D97-AF65-F5344CB8AC3E}">
        <p14:creationId xmlns:p14="http://schemas.microsoft.com/office/powerpoint/2010/main" val="13086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42" y="999119"/>
            <a:ext cx="6503831" cy="4879040"/>
          </a:xfrm>
        </p:spPr>
      </p:pic>
    </p:spTree>
    <p:extLst>
      <p:ext uri="{BB962C8B-B14F-4D97-AF65-F5344CB8AC3E}">
        <p14:creationId xmlns:p14="http://schemas.microsoft.com/office/powerpoint/2010/main" val="21441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88" y="674247"/>
            <a:ext cx="3726556" cy="4968740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53" y="674246"/>
            <a:ext cx="5832362" cy="43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04" y="721216"/>
            <a:ext cx="6894491" cy="51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2" y="996221"/>
            <a:ext cx="5931898" cy="4448922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9997" y="1552337"/>
            <a:ext cx="4448921" cy="33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anilin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334</TotalTime>
  <Words>103</Words>
  <Application>Microsoft Office PowerPoint</Application>
  <PresentationFormat>Kohandatud</PresentationFormat>
  <Paragraphs>32</Paragraphs>
  <Slides>15</Slides>
  <Notes>0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15</vt:i4>
      </vt:variant>
    </vt:vector>
  </HeadingPairs>
  <TitlesOfParts>
    <vt:vector size="16" baseType="lpstr">
      <vt:lpstr>Orgaaniline</vt:lpstr>
      <vt:lpstr>Tallinna Rännaku Lasteaia rändamise lood</vt:lpstr>
      <vt:lpstr>Meie rändamise põhimõtted</vt:lpstr>
      <vt:lpstr>Edukas rändamine</vt:lpstr>
      <vt:lpstr>Teemakäsitlus rühmas ja rühmameeskond kuutemaatika vastutajana</vt:lpstr>
      <vt:lpstr>Rännakud Itaalias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Rändame suures maailmas</vt:lpstr>
      <vt:lpstr>Aitäh!</vt:lpstr>
    </vt:vector>
  </TitlesOfParts>
  <Company>THA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Tallinna Rännaku Lasteaia rändamise lood</dc:title>
  <dc:creator>Annika4213</dc:creator>
  <cp:lastModifiedBy>Liina Piht</cp:lastModifiedBy>
  <cp:revision>9</cp:revision>
  <dcterms:created xsi:type="dcterms:W3CDTF">2018-04-04T08:35:49Z</dcterms:created>
  <dcterms:modified xsi:type="dcterms:W3CDTF">2018-04-05T05:56:06Z</dcterms:modified>
</cp:coreProperties>
</file>