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77" r:id="rId2"/>
  </p:sldMasterIdLst>
  <p:notesMasterIdLst>
    <p:notesMasterId r:id="rId18"/>
  </p:notesMasterIdLst>
  <p:handoutMasterIdLst>
    <p:handoutMasterId r:id="rId19"/>
  </p:handoutMasterIdLst>
  <p:sldIdLst>
    <p:sldId id="260" r:id="rId3"/>
    <p:sldId id="309" r:id="rId4"/>
    <p:sldId id="308" r:id="rId5"/>
    <p:sldId id="313" r:id="rId6"/>
    <p:sldId id="315" r:id="rId7"/>
    <p:sldId id="318" r:id="rId8"/>
    <p:sldId id="316" r:id="rId9"/>
    <p:sldId id="320" r:id="rId10"/>
    <p:sldId id="317" r:id="rId11"/>
    <p:sldId id="319" r:id="rId12"/>
    <p:sldId id="310" r:id="rId13"/>
    <p:sldId id="311" r:id="rId14"/>
    <p:sldId id="312" r:id="rId15"/>
    <p:sldId id="314" r:id="rId16"/>
    <p:sldId id="296" r:id="rId17"/>
  </p:sldIdLst>
  <p:sldSz cx="8999538" cy="6840538"/>
  <p:notesSz cx="6805613" cy="9944100"/>
  <p:defaultTextStyle>
    <a:defPPr>
      <a:defRPr lang="en-GB"/>
    </a:defPPr>
    <a:lvl1pPr algn="l" defTabSz="445817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37252" indent="-283560" algn="l" defTabSz="445817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34235" indent="-226843" algn="l" defTabSz="445817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587926" indent="-226843" algn="l" defTabSz="445817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41621" indent="-226843" algn="l" defTabSz="445817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68467" algn="l" defTabSz="907384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22159" algn="l" defTabSz="907384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175853" algn="l" defTabSz="907384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29545" algn="l" defTabSz="907384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586"/>
    <a:srgbClr val="999999"/>
    <a:srgbClr val="83CAFF"/>
    <a:srgbClr val="008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10" y="-2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9"/>
        <p:guide pos="19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66" cy="497575"/>
          </a:xfrm>
          <a:prstGeom prst="rect">
            <a:avLst/>
          </a:prstGeom>
        </p:spPr>
        <p:txBody>
          <a:bodyPr vert="horz" lIns="83914" tIns="41957" rIns="83914" bIns="41957" rtlCol="0"/>
          <a:lstStyle>
            <a:lvl1pPr algn="l">
              <a:defRPr sz="11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18" y="0"/>
            <a:ext cx="2949766" cy="497575"/>
          </a:xfrm>
          <a:prstGeom prst="rect">
            <a:avLst/>
          </a:prstGeom>
        </p:spPr>
        <p:txBody>
          <a:bodyPr vert="horz" lIns="83914" tIns="41957" rIns="83914" bIns="41957" rtlCol="0"/>
          <a:lstStyle>
            <a:lvl1pPr algn="r">
              <a:defRPr sz="1100"/>
            </a:lvl1pPr>
          </a:lstStyle>
          <a:p>
            <a:fld id="{883C513B-85AA-4F3A-8B1D-74B634F89F72}" type="datetimeFigureOut">
              <a:rPr lang="et-EE" smtClean="0"/>
              <a:t>15.11.2016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050"/>
            <a:ext cx="2949766" cy="497574"/>
          </a:xfrm>
          <a:prstGeom prst="rect">
            <a:avLst/>
          </a:prstGeom>
        </p:spPr>
        <p:txBody>
          <a:bodyPr vert="horz" lIns="83914" tIns="41957" rIns="83914" bIns="41957" rtlCol="0" anchor="b"/>
          <a:lstStyle>
            <a:lvl1pPr algn="l">
              <a:defRPr sz="11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18" y="9445050"/>
            <a:ext cx="2949766" cy="497574"/>
          </a:xfrm>
          <a:prstGeom prst="rect">
            <a:avLst/>
          </a:prstGeom>
        </p:spPr>
        <p:txBody>
          <a:bodyPr vert="horz" lIns="83914" tIns="41957" rIns="83914" bIns="41957" rtlCol="0" anchor="b"/>
          <a:lstStyle>
            <a:lvl1pPr algn="r">
              <a:defRPr sz="1100"/>
            </a:lvl1pPr>
          </a:lstStyle>
          <a:p>
            <a:fld id="{345A5D68-D6F7-49A1-9C04-B2F0B2C841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38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755650"/>
            <a:ext cx="4903788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0276" y="4723264"/>
            <a:ext cx="5443633" cy="44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52624" cy="49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4323" algn="l"/>
                <a:tab pos="1328646" algn="l"/>
                <a:tab pos="1992969" algn="l"/>
                <a:tab pos="265729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51561" y="0"/>
            <a:ext cx="2952624" cy="49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4323" algn="l"/>
                <a:tab pos="1328646" algn="l"/>
                <a:tab pos="1992969" algn="l"/>
                <a:tab pos="265729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46525"/>
            <a:ext cx="2952624" cy="49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4323" algn="l"/>
                <a:tab pos="1328646" algn="l"/>
                <a:tab pos="1992969" algn="l"/>
                <a:tab pos="265729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51561" y="9446525"/>
            <a:ext cx="2952624" cy="49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4323" algn="l"/>
                <a:tab pos="1328646" algn="l"/>
                <a:tab pos="1992969" algn="l"/>
                <a:tab pos="265729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581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37252" indent="-283560" algn="l" defTabSz="44581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34235" indent="-226843" algn="l" defTabSz="44581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587926" indent="-226843" algn="l" defTabSz="44581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41621" indent="-226843" algn="l" defTabSz="44581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68467" algn="l" defTabSz="907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2159" algn="l" defTabSz="907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5853" algn="l" defTabSz="907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9545" algn="l" defTabSz="907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5738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Esitluse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74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3689" indent="0" algn="ctr">
              <a:buNone/>
              <a:defRPr sz="2000"/>
            </a:lvl2pPr>
            <a:lvl3pPr marL="907384" indent="0" algn="ctr">
              <a:buNone/>
              <a:defRPr sz="1800"/>
            </a:lvl3pPr>
            <a:lvl4pPr marL="1361078" indent="0" algn="ctr">
              <a:buNone/>
              <a:defRPr sz="1600"/>
            </a:lvl4pPr>
            <a:lvl5pPr marL="1814774" indent="0" algn="ctr">
              <a:buNone/>
              <a:defRPr sz="1600"/>
            </a:lvl5pPr>
            <a:lvl6pPr marL="2268467" indent="0" algn="ctr">
              <a:buNone/>
              <a:defRPr sz="1600"/>
            </a:lvl6pPr>
            <a:lvl7pPr marL="2722159" indent="0" algn="ctr">
              <a:buNone/>
              <a:defRPr sz="1600"/>
            </a:lvl7pPr>
            <a:lvl8pPr marL="3175853" indent="0" algn="ctr">
              <a:buNone/>
              <a:defRPr sz="1600"/>
            </a:lvl8pPr>
            <a:lvl9pPr marL="3629545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0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11" y="4395756"/>
            <a:ext cx="7649607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911" y="2899389"/>
            <a:ext cx="7649607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89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7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6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5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4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3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2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5FD0268-3E94-4874-91D3-776FAFDCD529}" type="datetimeFigureOut">
              <a:rPr lang="et-EE"/>
              <a:pPr>
                <a:defRPr/>
              </a:pPr>
              <a:t>15.11.2016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1FBF9D-92D6-4A26-88AC-5A8634DF689D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962111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77" y="1596203"/>
            <a:ext cx="3974796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65" y="1596203"/>
            <a:ext cx="3974796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8AA0B11-6993-48EA-B43E-CD777B0C41D5}" type="datetimeFigureOut">
              <a:rPr lang="et-EE"/>
              <a:pPr>
                <a:defRPr/>
              </a:pPr>
              <a:t>15.11.2016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1A5597C-AA9D-42F3-98A1-B5FDCF68ADCA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9175577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997" y="1531204"/>
            <a:ext cx="397635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923" indent="0">
              <a:buNone/>
              <a:defRPr sz="2000" b="1"/>
            </a:lvl2pPr>
            <a:lvl3pPr marL="897852" indent="0">
              <a:buNone/>
              <a:defRPr sz="1800" b="1"/>
            </a:lvl3pPr>
            <a:lvl4pPr marL="1346776" indent="0">
              <a:buNone/>
              <a:defRPr sz="1600" b="1"/>
            </a:lvl4pPr>
            <a:lvl5pPr marL="1795700" indent="0">
              <a:buNone/>
              <a:defRPr sz="1600" b="1"/>
            </a:lvl5pPr>
            <a:lvl6pPr marL="2244629" indent="0">
              <a:buNone/>
              <a:defRPr sz="1600" b="1"/>
            </a:lvl6pPr>
            <a:lvl7pPr marL="2693553" indent="0">
              <a:buNone/>
              <a:defRPr sz="1600" b="1"/>
            </a:lvl7pPr>
            <a:lvl8pPr marL="3142478" indent="0">
              <a:buNone/>
              <a:defRPr sz="1600" b="1"/>
            </a:lvl8pPr>
            <a:lvl9pPr marL="35914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7" y="2169337"/>
            <a:ext cx="397635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718" y="1531204"/>
            <a:ext cx="397792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923" indent="0">
              <a:buNone/>
              <a:defRPr sz="2000" b="1"/>
            </a:lvl2pPr>
            <a:lvl3pPr marL="897852" indent="0">
              <a:buNone/>
              <a:defRPr sz="1800" b="1"/>
            </a:lvl3pPr>
            <a:lvl4pPr marL="1346776" indent="0">
              <a:buNone/>
              <a:defRPr sz="1600" b="1"/>
            </a:lvl4pPr>
            <a:lvl5pPr marL="1795700" indent="0">
              <a:buNone/>
              <a:defRPr sz="1600" b="1"/>
            </a:lvl5pPr>
            <a:lvl6pPr marL="2244629" indent="0">
              <a:buNone/>
              <a:defRPr sz="1600" b="1"/>
            </a:lvl6pPr>
            <a:lvl7pPr marL="2693553" indent="0">
              <a:buNone/>
              <a:defRPr sz="1600" b="1"/>
            </a:lvl7pPr>
            <a:lvl8pPr marL="3142478" indent="0">
              <a:buNone/>
              <a:defRPr sz="1600" b="1"/>
            </a:lvl8pPr>
            <a:lvl9pPr marL="35914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718" y="2169337"/>
            <a:ext cx="397792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90DCFC-733C-4F4A-8704-AA6C5B08412B}" type="datetimeFigureOut">
              <a:rPr lang="et-EE"/>
              <a:pPr>
                <a:defRPr/>
              </a:pPr>
              <a:t>15.11.2016</a:t>
            </a:fld>
            <a:endParaRPr lang="et-E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6FBC73-EEC6-4D59-B008-D195C710B515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643175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F6EAF4-AC07-4BCD-9324-DEE96721549F}" type="datetimeFigureOut">
              <a:rPr lang="et-EE"/>
              <a:pPr>
                <a:defRPr/>
              </a:pPr>
              <a:t>15.11.2016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D45633-BCF6-46CD-835C-6053F5F9FE7C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3509293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720D93E-F5EE-4760-9E9A-2390827FDA2D}" type="datetimeFigureOut">
              <a:rPr lang="et-EE"/>
              <a:pPr>
                <a:defRPr/>
              </a:pPr>
              <a:t>15.11.2016</a:t>
            </a:fld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C9BC84-C355-4FE9-8EDE-B7F516EF3633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2370344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7" y="272432"/>
            <a:ext cx="2960786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569" y="272355"/>
            <a:ext cx="5030992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77" y="1431523"/>
            <a:ext cx="2960786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48923" indent="0">
              <a:buNone/>
              <a:defRPr sz="1200"/>
            </a:lvl2pPr>
            <a:lvl3pPr marL="897852" indent="0">
              <a:buNone/>
              <a:defRPr sz="1000"/>
            </a:lvl3pPr>
            <a:lvl4pPr marL="1346776" indent="0">
              <a:buNone/>
              <a:defRPr sz="900"/>
            </a:lvl4pPr>
            <a:lvl5pPr marL="1795700" indent="0">
              <a:buNone/>
              <a:defRPr sz="900"/>
            </a:lvl5pPr>
            <a:lvl6pPr marL="2244629" indent="0">
              <a:buNone/>
              <a:defRPr sz="900"/>
            </a:lvl6pPr>
            <a:lvl7pPr marL="2693553" indent="0">
              <a:buNone/>
              <a:defRPr sz="900"/>
            </a:lvl7pPr>
            <a:lvl8pPr marL="3142478" indent="0">
              <a:buNone/>
              <a:defRPr sz="900"/>
            </a:lvl8pPr>
            <a:lvl9pPr marL="35914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886D7A-322A-4FB0-9E0E-290A6265990B}" type="datetimeFigureOut">
              <a:rPr lang="et-EE"/>
              <a:pPr>
                <a:defRPr/>
              </a:pPr>
              <a:t>15.11.2016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B837A5-8FD1-46CA-89BB-CDBEB8C50CA3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0771316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972" y="4788408"/>
            <a:ext cx="5399723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972" y="611269"/>
            <a:ext cx="5399723" cy="41043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8923" indent="0">
              <a:buNone/>
              <a:defRPr sz="2800"/>
            </a:lvl2pPr>
            <a:lvl3pPr marL="897852" indent="0">
              <a:buNone/>
              <a:defRPr sz="2400"/>
            </a:lvl3pPr>
            <a:lvl4pPr marL="1346776" indent="0">
              <a:buNone/>
              <a:defRPr sz="2000"/>
            </a:lvl4pPr>
            <a:lvl5pPr marL="1795700" indent="0">
              <a:buNone/>
              <a:defRPr sz="2000"/>
            </a:lvl5pPr>
            <a:lvl6pPr marL="2244629" indent="0">
              <a:buNone/>
              <a:defRPr sz="2000"/>
            </a:lvl6pPr>
            <a:lvl7pPr marL="2693553" indent="0">
              <a:buNone/>
              <a:defRPr sz="2000"/>
            </a:lvl7pPr>
            <a:lvl8pPr marL="3142478" indent="0">
              <a:buNone/>
              <a:defRPr sz="2000"/>
            </a:lvl8pPr>
            <a:lvl9pPr marL="3591404" indent="0">
              <a:buNone/>
              <a:defRPr sz="2000"/>
            </a:lvl9pPr>
          </a:lstStyle>
          <a:p>
            <a:pPr lvl="0"/>
            <a:endParaRPr lang="et-E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972" y="5353671"/>
            <a:ext cx="5399723" cy="802813"/>
          </a:xfrm>
        </p:spPr>
        <p:txBody>
          <a:bodyPr/>
          <a:lstStyle>
            <a:lvl1pPr marL="0" indent="0">
              <a:buNone/>
              <a:defRPr sz="1400"/>
            </a:lvl1pPr>
            <a:lvl2pPr marL="448923" indent="0">
              <a:buNone/>
              <a:defRPr sz="1200"/>
            </a:lvl2pPr>
            <a:lvl3pPr marL="897852" indent="0">
              <a:buNone/>
              <a:defRPr sz="1000"/>
            </a:lvl3pPr>
            <a:lvl4pPr marL="1346776" indent="0">
              <a:buNone/>
              <a:defRPr sz="900"/>
            </a:lvl4pPr>
            <a:lvl5pPr marL="1795700" indent="0">
              <a:buNone/>
              <a:defRPr sz="900"/>
            </a:lvl5pPr>
            <a:lvl6pPr marL="2244629" indent="0">
              <a:buNone/>
              <a:defRPr sz="900"/>
            </a:lvl6pPr>
            <a:lvl7pPr marL="2693553" indent="0">
              <a:buNone/>
              <a:defRPr sz="900"/>
            </a:lvl7pPr>
            <a:lvl8pPr marL="3142478" indent="0">
              <a:buNone/>
              <a:defRPr sz="900"/>
            </a:lvl8pPr>
            <a:lvl9pPr marL="35914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D743B7-5B99-4B0A-B26E-2CC591195CB9}" type="datetimeFigureOut">
              <a:rPr lang="et-EE"/>
              <a:pPr>
                <a:defRPr/>
              </a:pPr>
              <a:t>15.11.2016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0CC5B5-869D-4194-952F-063D835FDDA8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7016952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A1824F-C411-4233-B33D-BCC5011BB4FD}" type="datetimeFigureOut">
              <a:rPr lang="et-EE"/>
              <a:pPr>
                <a:defRPr/>
              </a:pPr>
              <a:t>15.11.2016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4B8F80-A675-4C58-BC77-A16069E2B94E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1130959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65" y="273939"/>
            <a:ext cx="2024896" cy="5836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977" y="273939"/>
            <a:ext cx="5924696" cy="5836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4D9ACE-E177-448B-A046-5D21AB8DF5DB}" type="datetimeFigureOut">
              <a:rPr lang="et-EE"/>
              <a:pPr>
                <a:defRPr/>
              </a:pPr>
              <a:t>15.11.2016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FF1EE3F-ECF1-4C9F-AD33-C5AC2D1714EE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923702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741" tIns="45369" rIns="90741" bIns="4536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5817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5738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Esitluse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74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3689" indent="0" algn="ctr">
              <a:buNone/>
              <a:defRPr sz="2000"/>
            </a:lvl2pPr>
            <a:lvl3pPr marL="907384" indent="0" algn="ctr">
              <a:buNone/>
              <a:defRPr sz="1800"/>
            </a:lvl3pPr>
            <a:lvl4pPr marL="1361078" indent="0" algn="ctr">
              <a:buNone/>
              <a:defRPr sz="1600"/>
            </a:lvl4pPr>
            <a:lvl5pPr marL="1814774" indent="0" algn="ctr">
              <a:buNone/>
              <a:defRPr sz="1600"/>
            </a:lvl5pPr>
            <a:lvl6pPr marL="2268467" indent="0" algn="ctr">
              <a:buNone/>
              <a:defRPr sz="1600"/>
            </a:lvl6pPr>
            <a:lvl7pPr marL="2722159" indent="0" algn="ctr">
              <a:buNone/>
              <a:defRPr sz="1600"/>
            </a:lvl7pPr>
            <a:lvl8pPr marL="3175853" indent="0" algn="ctr">
              <a:buNone/>
              <a:defRPr sz="1600"/>
            </a:lvl8pPr>
            <a:lvl9pPr marL="3629545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0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3591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82"/>
            <a:ext cx="7920000" cy="4513263"/>
          </a:xfrm>
        </p:spPr>
        <p:txBody>
          <a:bodyPr/>
          <a:lstStyle>
            <a:lvl1pPr marL="428687" indent="-321518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801840" indent="-321518">
              <a:spcAft>
                <a:spcPts val="0"/>
              </a:spcAft>
              <a:buClr>
                <a:srgbClr val="83CAFF"/>
              </a:buClr>
              <a:buSzPct val="100000"/>
              <a:buFont typeface="Arial" panose="020B0604020202020204" pitchFamily="34" charset="0"/>
              <a:buChar char="•"/>
              <a:defRPr baseline="0"/>
            </a:lvl2pPr>
            <a:lvl3pPr marL="1156285" indent="-321367">
              <a:spcAft>
                <a:spcPts val="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3591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82"/>
            <a:ext cx="3852514" cy="4513263"/>
          </a:xfrm>
        </p:spPr>
        <p:txBody>
          <a:bodyPr/>
          <a:lstStyle>
            <a:lvl1pPr marL="428687" indent="-321518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801840" indent="-321518">
              <a:spcAft>
                <a:spcPts val="0"/>
              </a:spcAft>
              <a:buClr>
                <a:srgbClr val="83CAFF"/>
              </a:buClr>
              <a:buSzPct val="100000"/>
              <a:buFont typeface="Arial" panose="020B0604020202020204" pitchFamily="34" charset="0"/>
              <a:buChar char="•"/>
              <a:defRPr baseline="0"/>
            </a:lvl2pPr>
            <a:lvl3pPr marL="1156285" indent="-321367">
              <a:spcAft>
                <a:spcPts val="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1779" y="1770548"/>
            <a:ext cx="3852514" cy="4513263"/>
          </a:xfrm>
        </p:spPr>
        <p:txBody>
          <a:bodyPr/>
          <a:lstStyle>
            <a:lvl1pPr marL="428687" indent="-321518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801840" indent="-321518">
              <a:spcAft>
                <a:spcPts val="0"/>
              </a:spcAft>
              <a:buClr>
                <a:srgbClr val="83CAFF"/>
              </a:buClr>
              <a:buSzPct val="100000"/>
              <a:buFont typeface="Arial" panose="020B0604020202020204" pitchFamily="34" charset="0"/>
              <a:buChar char="•"/>
              <a:defRPr baseline="0"/>
            </a:lvl2pPr>
            <a:lvl3pPr marL="1156285" indent="-321367">
              <a:spcAft>
                <a:spcPts val="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87856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74"/>
            <a:ext cx="7200000" cy="972269"/>
          </a:xfrm>
        </p:spPr>
        <p:txBody>
          <a:bodyPr tIns="85738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367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3689" indent="0" algn="ctr">
              <a:buNone/>
              <a:defRPr sz="2000"/>
            </a:lvl2pPr>
            <a:lvl3pPr marL="907384" indent="0" algn="ctr">
              <a:buNone/>
              <a:defRPr sz="1800"/>
            </a:lvl3pPr>
            <a:lvl4pPr marL="1361078" indent="0" algn="ctr">
              <a:buNone/>
              <a:defRPr sz="1600"/>
            </a:lvl4pPr>
            <a:lvl5pPr marL="1814774" indent="0" algn="ctr">
              <a:buNone/>
              <a:defRPr sz="1600"/>
            </a:lvl5pPr>
            <a:lvl6pPr marL="2268467" indent="0" algn="ctr">
              <a:buNone/>
              <a:defRPr sz="1600"/>
            </a:lvl6pPr>
            <a:lvl7pPr marL="2722159" indent="0" algn="ctr">
              <a:buNone/>
              <a:defRPr sz="1600"/>
            </a:lvl7pPr>
            <a:lvl8pPr marL="3175853" indent="0" algn="ctr">
              <a:buNone/>
              <a:defRPr sz="1600"/>
            </a:lvl8pPr>
            <a:lvl9pPr marL="3629545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0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741" tIns="45369" rIns="90741" bIns="4536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5817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74"/>
            <a:ext cx="7200000" cy="972269"/>
          </a:xfrm>
        </p:spPr>
        <p:txBody>
          <a:bodyPr tIns="85738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367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3689" indent="0" algn="ctr">
              <a:buNone/>
              <a:defRPr sz="2000"/>
            </a:lvl2pPr>
            <a:lvl3pPr marL="907384" indent="0" algn="ctr">
              <a:buNone/>
              <a:defRPr sz="1800"/>
            </a:lvl3pPr>
            <a:lvl4pPr marL="1361078" indent="0" algn="ctr">
              <a:buNone/>
              <a:defRPr sz="1600"/>
            </a:lvl4pPr>
            <a:lvl5pPr marL="1814774" indent="0" algn="ctr">
              <a:buNone/>
              <a:defRPr sz="1600"/>
            </a:lvl5pPr>
            <a:lvl6pPr marL="2268467" indent="0" algn="ctr">
              <a:buNone/>
              <a:defRPr sz="1600"/>
            </a:lvl6pPr>
            <a:lvl7pPr marL="2722159" indent="0" algn="ctr">
              <a:buNone/>
              <a:defRPr sz="1600"/>
            </a:lvl7pPr>
            <a:lvl8pPr marL="3175853" indent="0" algn="ctr">
              <a:buNone/>
              <a:defRPr sz="1600"/>
            </a:lvl8pPr>
            <a:lvl9pPr marL="3629545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0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"/>
          <p:cNvGraphicFramePr>
            <a:graphicFrameLocks noGrp="1"/>
          </p:cNvGraphicFramePr>
          <p:nvPr/>
        </p:nvGraphicFramePr>
        <p:xfrm>
          <a:off x="0" y="74"/>
          <a:ext cx="8999538" cy="1795641"/>
        </p:xfrm>
        <a:graphic>
          <a:graphicData uri="http://schemas.openxmlformats.org/drawingml/2006/table">
            <a:tbl>
              <a:tblPr/>
              <a:tblGrid>
                <a:gridCol w="8999538"/>
              </a:tblGrid>
              <a:tr h="17956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/>
                        <a:ea typeface="Microsoft YaHei" pitchFamily="34" charset="-122"/>
                      </a:endParaRPr>
                    </a:p>
                  </a:txBody>
                  <a:tcPr marL="88578" marR="88578" marT="46681" marB="4668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lt 8" descr="0_maantee_3lovi_e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4" y="188470"/>
            <a:ext cx="3410762" cy="138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121" y="2125078"/>
            <a:ext cx="7297452" cy="14662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Condense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121" y="4282165"/>
            <a:ext cx="3827000" cy="1342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48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6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3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2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1489639-2274-484A-8D28-29B2A4259453}" type="datetimeFigureOut">
              <a:rPr lang="et-EE"/>
              <a:pPr>
                <a:defRPr/>
              </a:pPr>
              <a:t>15.11.2016</a:t>
            </a:fld>
            <a:endParaRPr lang="et-E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CAB06B3-A161-49C5-993F-3C235545F870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4728156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8" descr="0_maantee_3lovi_e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9767" r="35583" b="9708"/>
          <a:stretch>
            <a:fillRect/>
          </a:stretch>
        </p:blipFill>
        <p:spPr bwMode="auto">
          <a:xfrm>
            <a:off x="318807" y="323099"/>
            <a:ext cx="2054583" cy="111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139" y="273939"/>
            <a:ext cx="5892422" cy="1140090"/>
          </a:xfrm>
        </p:spPr>
        <p:txBody>
          <a:bodyPr>
            <a:noAutofit/>
          </a:bodyPr>
          <a:lstStyle>
            <a:lvl1pPr>
              <a:defRPr sz="3600">
                <a:latin typeface="Roboto Condense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Roboto Condensed"/>
              </a:defRPr>
            </a:lvl1pPr>
            <a:lvl2pPr>
              <a:defRPr sz="2000">
                <a:latin typeface="Roboto Condensed"/>
              </a:defRPr>
            </a:lvl2pPr>
            <a:lvl3pPr>
              <a:defRPr sz="1800">
                <a:latin typeface="Roboto Condensed"/>
              </a:defRPr>
            </a:lvl3pPr>
            <a:lvl4pPr>
              <a:defRPr sz="1600">
                <a:latin typeface="Roboto Condensed"/>
              </a:defRPr>
            </a:lvl4pPr>
            <a:lvl5pPr>
              <a:defRPr sz="1600">
                <a:latin typeface="Roboto Condense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Roboto Condensed"/>
              </a:defRPr>
            </a:lvl1pPr>
          </a:lstStyle>
          <a:p>
            <a:pPr>
              <a:defRPr/>
            </a:pPr>
            <a:fld id="{6502F770-CB0C-4E70-ADB9-2447B484EE05}" type="datetimeFigureOut">
              <a:rPr lang="et-EE"/>
              <a:pPr>
                <a:defRPr/>
              </a:pPr>
              <a:t>15.11.2016</a:t>
            </a:fld>
            <a:endParaRPr lang="et-E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Roboto Condensed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Roboto Condensed"/>
              </a:defRPr>
            </a:lvl1pPr>
          </a:lstStyle>
          <a:p>
            <a:pPr>
              <a:defRPr/>
            </a:pPr>
            <a:fld id="{603E6730-5C95-4E30-A23B-BB97B1F03846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9953112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59" y="301699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59" y="1768482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312" y="6300589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18347" algn="l"/>
                <a:tab pos="1436695" algn="l"/>
                <a:tab pos="2155044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43593" y="6300589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18347" algn="l"/>
                <a:tab pos="1436695" algn="l"/>
                <a:tab pos="2155044" algn="l"/>
                <a:tab pos="2873394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041950" y="6300589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18347" algn="l"/>
                <a:tab pos="1436695" algn="l"/>
                <a:tab pos="2155044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4" r:id="rId4"/>
    <p:sldLayoutId id="2147483660" r:id="rId5"/>
    <p:sldLayoutId id="2147483663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45817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37252" indent="-283560" algn="l" defTabSz="445817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34235" indent="-226843" algn="l" defTabSz="445817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587926" indent="-226843" algn="l" defTabSz="445817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41621" indent="-226843" algn="l" defTabSz="445817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495313" indent="-226843" algn="l" defTabSz="445817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49007" indent="-226843" algn="l" defTabSz="445817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02701" indent="-226843" algn="l" defTabSz="445817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56392" indent="-226843" algn="l" defTabSz="445817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0270" indent="-340270" algn="l" defTabSz="445817" rtl="0" eaLnBrk="1" fontAlgn="base" hangingPunct="1">
        <a:lnSpc>
          <a:spcPct val="110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37252" indent="-283560" algn="l" defTabSz="445817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34235" indent="-226843" algn="l" defTabSz="445817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587926" indent="-226843" algn="l" defTabSz="445817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41621" indent="-226843" algn="l" defTabSz="445817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495313" indent="-226843" algn="l" defTabSz="9073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007" indent="-226843" algn="l" defTabSz="9073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2701" indent="-226843" algn="l" defTabSz="9073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392" indent="-226843" algn="l" defTabSz="9073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89" algn="l" defTabSz="907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384" algn="l" defTabSz="907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078" algn="l" defTabSz="907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774" algn="l" defTabSz="907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467" algn="l" defTabSz="907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159" algn="l" defTabSz="907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853" algn="l" defTabSz="907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545" algn="l" defTabSz="907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49977" y="273939"/>
            <a:ext cx="8099584" cy="11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788" tIns="44895" rIns="89788" bIns="448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  <a:endParaRPr lang="et-EE" altLang="et-EE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977" y="1596199"/>
            <a:ext cx="8099584" cy="451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788" tIns="44895" rIns="89788" bIns="44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  <a:endParaRPr lang="et-EE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977" y="6340239"/>
            <a:ext cx="2099892" cy="364195"/>
          </a:xfrm>
          <a:prstGeom prst="rect">
            <a:avLst/>
          </a:prstGeom>
        </p:spPr>
        <p:txBody>
          <a:bodyPr vert="horz" lIns="89788" tIns="44895" rIns="89788" bIns="4489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898224" hangingPunct="1">
              <a:lnSpc>
                <a:spcPct val="100000"/>
              </a:lnSpc>
              <a:buClrTx/>
              <a:buSzTx/>
              <a:defRPr/>
            </a:pPr>
            <a:fld id="{3839B51E-C5D8-43BF-95CC-8338B344C6FC}" type="datetimeFigureOut">
              <a:rPr lang="et-EE" smtClean="0">
                <a:ea typeface="+mn-ea"/>
              </a:rPr>
              <a:pPr defTabSz="898224" hangingPunct="1">
                <a:lnSpc>
                  <a:spcPct val="100000"/>
                </a:lnSpc>
                <a:buClrTx/>
                <a:buSzTx/>
                <a:defRPr/>
              </a:pPr>
              <a:t>15.11.2016</a:t>
            </a:fld>
            <a:endParaRPr lang="et-EE" dirty="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4842" y="6340239"/>
            <a:ext cx="2849854" cy="364195"/>
          </a:xfrm>
          <a:prstGeom prst="rect">
            <a:avLst/>
          </a:prstGeom>
        </p:spPr>
        <p:txBody>
          <a:bodyPr vert="horz" lIns="89788" tIns="44895" rIns="89788" bIns="4489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898224" hangingPunct="1">
              <a:lnSpc>
                <a:spcPct val="100000"/>
              </a:lnSpc>
              <a:buClrTx/>
              <a:buSzTx/>
              <a:defRPr/>
            </a:pPr>
            <a:endParaRPr lang="et-EE" dirty="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9669" y="6340239"/>
            <a:ext cx="2099892" cy="364195"/>
          </a:xfrm>
          <a:prstGeom prst="rect">
            <a:avLst/>
          </a:prstGeom>
        </p:spPr>
        <p:txBody>
          <a:bodyPr vert="horz" lIns="89788" tIns="44895" rIns="89788" bIns="4489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898224" hangingPunct="1">
              <a:lnSpc>
                <a:spcPct val="100000"/>
              </a:lnSpc>
              <a:buClrTx/>
              <a:buSzTx/>
              <a:defRPr/>
            </a:pPr>
            <a:fld id="{EA373814-4C23-433F-A0F8-3C13EC50A5CC}" type="slidenum">
              <a:rPr lang="et-EE" smtClean="0">
                <a:ea typeface="+mn-ea"/>
              </a:rPr>
              <a:pPr defTabSz="898224" hangingPunct="1">
                <a:lnSpc>
                  <a:spcPct val="100000"/>
                </a:lnSpc>
                <a:buClrTx/>
                <a:buSzTx/>
                <a:defRPr/>
              </a:pPr>
              <a:t>‹#›</a:t>
            </a:fld>
            <a:endParaRPr lang="et-EE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650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89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78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677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57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2157" indent="-3321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130" indent="-276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104" indent="-2198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219" indent="-2198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329" indent="-2198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9089" indent="-224461" algn="l" defTabSz="89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8017" indent="-224461" algn="l" defTabSz="89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938" indent="-224461" algn="l" defTabSz="89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5869" indent="-224461" algn="l" defTabSz="89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897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923" algn="l" defTabSz="897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852" algn="l" defTabSz="897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776" algn="l" defTabSz="897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700" algn="l" defTabSz="897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29" algn="l" defTabSz="897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3553" algn="l" defTabSz="897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2478" algn="l" defTabSz="897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1404" algn="l" defTabSz="897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21" y="2988221"/>
            <a:ext cx="7992888" cy="2700461"/>
          </a:xfrm>
        </p:spPr>
        <p:txBody>
          <a:bodyPr/>
          <a:lstStyle/>
          <a:p>
            <a:pPr algn="ctr"/>
            <a:r>
              <a:rPr lang="et-EE" sz="4000" b="1" dirty="0" smtClean="0"/>
              <a:t>TALIHOOLDEST JA SEISUNDITASEMETE MUUDATUSTEST</a:t>
            </a:r>
            <a:r>
              <a:rPr lang="et-EE" sz="4000" dirty="0" smtClean="0"/>
              <a:t/>
            </a:r>
            <a:br>
              <a:rPr lang="et-EE" sz="4000" dirty="0" smtClean="0"/>
            </a:br>
            <a:r>
              <a:rPr lang="et-EE" sz="4400" dirty="0" smtClean="0"/>
              <a:t/>
            </a:r>
            <a:br>
              <a:rPr lang="et-EE" sz="4400" dirty="0" smtClean="0"/>
            </a:br>
            <a:r>
              <a:rPr lang="et-EE" sz="4400" dirty="0"/>
              <a:t/>
            </a:r>
            <a:br>
              <a:rPr lang="et-EE" sz="4400" dirty="0"/>
            </a:br>
            <a:r>
              <a:rPr lang="et-EE" sz="4400" dirty="0" smtClean="0"/>
              <a:t>					</a:t>
            </a:r>
            <a:r>
              <a:rPr lang="et-EE" sz="1400" dirty="0" smtClean="0"/>
              <a:t>						</a:t>
            </a:r>
            <a:r>
              <a:rPr lang="et-EE" sz="2800" dirty="0" smtClean="0"/>
              <a:t>Raido Randmaa  </a:t>
            </a:r>
            <a:r>
              <a:rPr lang="et-EE" sz="4400" dirty="0" smtClean="0"/>
              <a:t>                            </a:t>
            </a:r>
            <a:endParaRPr lang="et-EE" sz="4400" dirty="0"/>
          </a:p>
        </p:txBody>
      </p:sp>
      <p:sp>
        <p:nvSpPr>
          <p:cNvPr id="3" name="Ristkülik 2"/>
          <p:cNvSpPr/>
          <p:nvPr/>
        </p:nvSpPr>
        <p:spPr>
          <a:xfrm>
            <a:off x="0" y="6266302"/>
            <a:ext cx="8999538" cy="40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000" dirty="0" smtClean="0">
                <a:solidFill>
                  <a:prstClr val="white"/>
                </a:solidFill>
                <a:latin typeface="Roboto Condensed"/>
                <a:ea typeface="Microsoft YaHei"/>
                <a:cs typeface="+mj-cs"/>
              </a:rPr>
              <a:t>16.11.2016 Loo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4695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Keila pk muudatused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22694"/>
              </p:ext>
            </p:extLst>
          </p:nvPr>
        </p:nvGraphicFramePr>
        <p:xfrm>
          <a:off x="539328" y="2052123"/>
          <a:ext cx="7920882" cy="3456375"/>
        </p:xfrm>
        <a:graphic>
          <a:graphicData uri="http://schemas.openxmlformats.org/drawingml/2006/table">
            <a:tbl>
              <a:tblPr/>
              <a:tblGrid>
                <a:gridCol w="1109540"/>
                <a:gridCol w="2588926"/>
                <a:gridCol w="986258"/>
                <a:gridCol w="1787592"/>
                <a:gridCol w="1448566"/>
              </a:tblGrid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Tee nr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Tee nimi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AKÖL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Varasem seisunditase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Uus seisunditase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Jõgisoo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Jõgisoo 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11116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Kanama - Jõgisoo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11117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Valingu - Jõgisoo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Tõdva - Nabala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Kirdalu tee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Tagadi - Kurtna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Püha - Alliku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Opmani tee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11507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Kangrumetsa tee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Hüüru - Alliku - Saue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Tänassilma - Laagri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62594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553" y="179909"/>
            <a:ext cx="5867684" cy="1296075"/>
          </a:xfrm>
        </p:spPr>
        <p:txBody>
          <a:bodyPr/>
          <a:lstStyle/>
          <a:p>
            <a:r>
              <a:rPr lang="et-EE" b="0" dirty="0" smtClean="0"/>
              <a:t>Seisunditase 3 (ja 3+) - kõrgeim</a:t>
            </a:r>
            <a:endParaRPr lang="et-EE" b="0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" y="1692077"/>
            <a:ext cx="6984775" cy="4765896"/>
          </a:xfrm>
        </p:spPr>
      </p:pic>
    </p:spTree>
    <p:extLst>
      <p:ext uri="{BB962C8B-B14F-4D97-AF65-F5344CB8AC3E}">
        <p14:creationId xmlns:p14="http://schemas.microsoft.com/office/powerpoint/2010/main" val="16919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561" y="179909"/>
            <a:ext cx="5795676" cy="1296075"/>
          </a:xfrm>
        </p:spPr>
        <p:txBody>
          <a:bodyPr/>
          <a:lstStyle/>
          <a:p>
            <a:r>
              <a:rPr lang="et-EE" b="0" dirty="0" smtClean="0"/>
              <a:t>Seisunditase 2 - keskmine</a:t>
            </a:r>
            <a:endParaRPr lang="et-EE" b="0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" y="1548061"/>
            <a:ext cx="7056784" cy="4948780"/>
          </a:xfrm>
        </p:spPr>
      </p:pic>
    </p:spTree>
    <p:extLst>
      <p:ext uri="{BB962C8B-B14F-4D97-AF65-F5344CB8AC3E}">
        <p14:creationId xmlns:p14="http://schemas.microsoft.com/office/powerpoint/2010/main" val="10204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641" y="107901"/>
            <a:ext cx="5075596" cy="1296075"/>
          </a:xfrm>
        </p:spPr>
        <p:txBody>
          <a:bodyPr/>
          <a:lstStyle/>
          <a:p>
            <a:r>
              <a:rPr lang="et-EE" b="0" dirty="0" smtClean="0"/>
              <a:t>Seisunditase 1 - madal</a:t>
            </a:r>
            <a:endParaRPr lang="et-EE" b="0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" y="1548061"/>
            <a:ext cx="6984776" cy="4898282"/>
          </a:xfrm>
        </p:spPr>
      </p:pic>
    </p:spTree>
    <p:extLst>
      <p:ext uri="{BB962C8B-B14F-4D97-AF65-F5344CB8AC3E}">
        <p14:creationId xmlns:p14="http://schemas.microsoft.com/office/powerpoint/2010/main" val="30958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  <a:p>
            <a:r>
              <a:rPr lang="et-EE" dirty="0" smtClean="0"/>
              <a:t>Liikleja </a:t>
            </a:r>
            <a:r>
              <a:rPr lang="et-EE" dirty="0"/>
              <a:t>ootused on sageli kõrgemad kui otstarbekus ja riigi võimekus talihooldust tellida</a:t>
            </a:r>
            <a:r>
              <a:rPr lang="et-EE" dirty="0" smtClean="0"/>
              <a:t>.</a:t>
            </a:r>
          </a:p>
          <a:p>
            <a:endParaRPr lang="et-EE" dirty="0"/>
          </a:p>
          <a:p>
            <a:r>
              <a:rPr lang="et-EE" dirty="0" smtClean="0"/>
              <a:t>Talvel liigeldes tuleb varuda rohkem aega</a:t>
            </a:r>
          </a:p>
          <a:p>
            <a:endParaRPr lang="et-EE" dirty="0"/>
          </a:p>
          <a:p>
            <a:r>
              <a:rPr lang="et-EE" dirty="0" smtClean="0"/>
              <a:t>Ole valmis sõiduolude järsuks muutuseks</a:t>
            </a:r>
          </a:p>
          <a:p>
            <a:endParaRPr lang="et-EE" dirty="0"/>
          </a:p>
          <a:p>
            <a:r>
              <a:rPr lang="et-EE" dirty="0" smtClean="0"/>
              <a:t>Talverehvid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3285551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21" y="2988221"/>
            <a:ext cx="7992888" cy="2700461"/>
          </a:xfrm>
        </p:spPr>
        <p:txBody>
          <a:bodyPr/>
          <a:lstStyle/>
          <a:p>
            <a:pPr algn="ctr"/>
            <a:r>
              <a:rPr lang="et-EE" sz="4000" b="1" dirty="0" smtClean="0"/>
              <a:t>TURVALIST LIIKLEMIST!</a:t>
            </a:r>
            <a:br>
              <a:rPr lang="et-EE" sz="4000" b="1" dirty="0" smtClean="0"/>
            </a:br>
            <a:r>
              <a:rPr lang="et-EE" sz="4000" b="1" dirty="0"/>
              <a:t/>
            </a:r>
            <a:br>
              <a:rPr lang="et-EE" sz="4000" b="1" dirty="0"/>
            </a:br>
            <a:r>
              <a:rPr lang="et-EE" sz="4000" b="1" dirty="0" smtClean="0"/>
              <a:t>TÄNAN</a:t>
            </a:r>
            <a:r>
              <a:rPr lang="et-EE" sz="4000" b="1" dirty="0" smtClean="0"/>
              <a:t/>
            </a:r>
            <a:br>
              <a:rPr lang="et-EE" sz="4000" b="1" dirty="0" smtClean="0"/>
            </a:br>
            <a:r>
              <a:rPr lang="et-EE" sz="4400" dirty="0" smtClean="0"/>
              <a:t/>
            </a:r>
            <a:br>
              <a:rPr lang="et-EE" sz="4400" dirty="0" smtClean="0"/>
            </a:br>
            <a:r>
              <a:rPr lang="et-EE" sz="4400" dirty="0"/>
              <a:t/>
            </a:r>
            <a:br>
              <a:rPr lang="et-EE" sz="4400" dirty="0"/>
            </a:br>
            <a:r>
              <a:rPr lang="et-EE" sz="4400" dirty="0" smtClean="0"/>
              <a:t>					</a:t>
            </a:r>
            <a:r>
              <a:rPr lang="et-EE" sz="1400" dirty="0" smtClean="0"/>
              <a:t>						</a:t>
            </a: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899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Maantee talvine seisunditase</a:t>
            </a:r>
            <a:endParaRPr lang="et-E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" y="1595438"/>
            <a:ext cx="7377094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863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Hooldetsükli aeg </a:t>
            </a:r>
            <a:r>
              <a:rPr lang="et-EE" dirty="0" smtClean="0"/>
              <a:t>ja nõuded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4" y="1932456"/>
            <a:ext cx="7919390" cy="384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069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Seisunditase 3+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5" y="1908101"/>
            <a:ext cx="8099584" cy="3698481"/>
          </a:xfrm>
        </p:spPr>
        <p:txBody>
          <a:bodyPr/>
          <a:lstStyle/>
          <a:p>
            <a:pPr marL="0" lvl="0" indent="0" defTabSz="903408" eaLnBrk="1" hangingPunct="1">
              <a:buNone/>
            </a:pPr>
            <a:r>
              <a:rPr lang="et-EE" altLang="et-EE" sz="2800" dirty="0" smtClean="0">
                <a:solidFill>
                  <a:srgbClr val="000000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Libedustõrje </a:t>
            </a:r>
            <a:r>
              <a:rPr lang="et-EE" altLang="et-EE" sz="2800" dirty="0">
                <a:solidFill>
                  <a:srgbClr val="000000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hooldustsükli aegade lühendamine suurematel põhimaanteedel:</a:t>
            </a:r>
          </a:p>
          <a:p>
            <a:pPr marL="0" lvl="0" indent="0" defTabSz="903408">
              <a:lnSpc>
                <a:spcPct val="115000"/>
              </a:lnSpc>
              <a:spcAft>
                <a:spcPts val="990"/>
              </a:spcAft>
              <a:buNone/>
            </a:pPr>
            <a:r>
              <a:rPr lang="et-EE" altLang="et-EE" sz="2800" dirty="0">
                <a:solidFill>
                  <a:srgbClr val="002060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Tallinn-Narva, Tallinn-Tartu-Võru-Luhamaa kuni Võruni, Jõhvi-Tartu-Valga, Tallinn-Pärnu-Ikla, Tallinna ringtee, Tallinn-Paldiskil on libedusetõrje hooldustsükli aeg 2 tundi, ehk tase 3+ kella 5.00-st kuni 23.00-ni, öisel ajal on tase </a:t>
            </a:r>
            <a:r>
              <a:rPr lang="et-EE" altLang="et-EE" sz="2800" dirty="0" smtClean="0">
                <a:solidFill>
                  <a:srgbClr val="002060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3</a:t>
            </a:r>
            <a:endParaRPr lang="et-EE" altLang="et-EE" sz="28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itchFamily="18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3042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" y="179909"/>
            <a:ext cx="8999538" cy="65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075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Kuusalu pk muudatused</a:t>
            </a:r>
            <a:endParaRPr lang="et-EE" dirty="0"/>
          </a:p>
        </p:txBody>
      </p:sp>
      <p:graphicFrame>
        <p:nvGraphicFramePr>
          <p:cNvPr id="6" name="Sisu kohatäid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464393"/>
              </p:ext>
            </p:extLst>
          </p:nvPr>
        </p:nvGraphicFramePr>
        <p:xfrm>
          <a:off x="539329" y="2772197"/>
          <a:ext cx="7800404" cy="2088234"/>
        </p:xfrm>
        <a:graphic>
          <a:graphicData uri="http://schemas.openxmlformats.org/drawingml/2006/table">
            <a:tbl>
              <a:tblPr/>
              <a:tblGrid>
                <a:gridCol w="1092664"/>
                <a:gridCol w="2549548"/>
                <a:gridCol w="971257"/>
                <a:gridCol w="1760402"/>
                <a:gridCol w="1426533"/>
              </a:tblGrid>
              <a:tr h="34803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Tee nr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Tee nimi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AKÖL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Varasem seisunditase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Uus seisunditase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11102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Maardu mõisa tee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11108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Valgejõe tee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Kuusalu - Valkla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Võsu - Kotka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Jüri - Aruküla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41968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" y="179909"/>
            <a:ext cx="8936314" cy="6530385"/>
          </a:xfrm>
        </p:spPr>
      </p:pic>
    </p:spTree>
    <p:extLst>
      <p:ext uri="{BB962C8B-B14F-4D97-AF65-F5344CB8AC3E}">
        <p14:creationId xmlns:p14="http://schemas.microsoft.com/office/powerpoint/2010/main" val="1400731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Kose pk muudatused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206178"/>
              </p:ext>
            </p:extLst>
          </p:nvPr>
        </p:nvGraphicFramePr>
        <p:xfrm>
          <a:off x="467319" y="1908096"/>
          <a:ext cx="7992891" cy="3384380"/>
        </p:xfrm>
        <a:graphic>
          <a:graphicData uri="http://schemas.openxmlformats.org/drawingml/2006/table">
            <a:tbl>
              <a:tblPr/>
              <a:tblGrid>
                <a:gridCol w="1119627"/>
                <a:gridCol w="2612462"/>
                <a:gridCol w="995224"/>
                <a:gridCol w="1803843"/>
                <a:gridCol w="1461735"/>
              </a:tblGrid>
              <a:tr h="338438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Tee nr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Tee nimi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AKÖL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Varasem seisunditase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effectLst/>
                          <a:latin typeface="Times New Roman"/>
                        </a:rPr>
                        <a:t>Uus seisunditase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11705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Saula - Kurena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11706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Kolu - Kurena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11709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Kurena tee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11206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Vardja - Ravila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Kose - Ravila - Nõmbra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11113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Assaku - Jüri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Veski tee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Raeküla tee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Järveküla - Jüri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12298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" y="251917"/>
            <a:ext cx="8940844" cy="6524645"/>
          </a:xfrm>
        </p:spPr>
      </p:pic>
    </p:spTree>
    <p:extLst>
      <p:ext uri="{BB962C8B-B14F-4D97-AF65-F5344CB8AC3E}">
        <p14:creationId xmlns:p14="http://schemas.microsoft.com/office/powerpoint/2010/main" val="2890987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lovi_esitlusmal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3lovi_esitlusmall</Template>
  <TotalTime>0</TotalTime>
  <Words>314</Words>
  <Application>Microsoft Office PowerPoint</Application>
  <PresentationFormat>Kohandatud</PresentationFormat>
  <Paragraphs>167</Paragraphs>
  <Slides>15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2</vt:i4>
      </vt:variant>
      <vt:variant>
        <vt:lpstr>Slaidipealkirjad</vt:lpstr>
      </vt:variant>
      <vt:variant>
        <vt:i4>15</vt:i4>
      </vt:variant>
    </vt:vector>
  </HeadingPairs>
  <TitlesOfParts>
    <vt:vector size="17" baseType="lpstr">
      <vt:lpstr>3lovi_esitlusmall</vt:lpstr>
      <vt:lpstr>2_Office Theme</vt:lpstr>
      <vt:lpstr>TALIHOOLDEST JA SEISUNDITASEMETE MUUDATUSTEST              Raido Randmaa                              </vt:lpstr>
      <vt:lpstr>Maantee talvine seisunditase</vt:lpstr>
      <vt:lpstr>Hooldetsükli aeg ja nõuded</vt:lpstr>
      <vt:lpstr>Seisunditase 3+</vt:lpstr>
      <vt:lpstr>PowerPointi esitlus</vt:lpstr>
      <vt:lpstr>Kuusalu pk muudatused</vt:lpstr>
      <vt:lpstr>PowerPointi esitlus</vt:lpstr>
      <vt:lpstr>Kose pk muudatused</vt:lpstr>
      <vt:lpstr>PowerPointi esitlus</vt:lpstr>
      <vt:lpstr>Keila pk muudatused</vt:lpstr>
      <vt:lpstr>Seisunditase 3 (ja 3+) - kõrgeim</vt:lpstr>
      <vt:lpstr>Seisunditase 2 - keskmine</vt:lpstr>
      <vt:lpstr>Seisunditase 1 - madal</vt:lpstr>
      <vt:lpstr>PowerPointi esitlus</vt:lpstr>
      <vt:lpstr>TURVALIST LIIKLEMIST!  TÄNAN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2015-07-27T10:15:51Z</dcterms:created>
  <dcterms:modified xsi:type="dcterms:W3CDTF">2016-11-15T22:56:26Z</dcterms:modified>
</cp:coreProperties>
</file>