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0" r:id="rId5"/>
    <p:sldMasterId id="2147483675" r:id="rId6"/>
  </p:sldMasterIdLst>
  <p:notesMasterIdLst>
    <p:notesMasterId r:id="rId52"/>
  </p:notesMasterIdLst>
  <p:sldIdLst>
    <p:sldId id="385" r:id="rId7"/>
    <p:sldId id="268" r:id="rId8"/>
    <p:sldId id="434" r:id="rId9"/>
    <p:sldId id="386" r:id="rId10"/>
    <p:sldId id="433" r:id="rId11"/>
    <p:sldId id="383" r:id="rId12"/>
    <p:sldId id="390" r:id="rId13"/>
    <p:sldId id="393" r:id="rId14"/>
    <p:sldId id="394" r:id="rId15"/>
    <p:sldId id="395" r:id="rId16"/>
    <p:sldId id="396" r:id="rId17"/>
    <p:sldId id="397" r:id="rId18"/>
    <p:sldId id="398" r:id="rId19"/>
    <p:sldId id="399" r:id="rId20"/>
    <p:sldId id="400" r:id="rId21"/>
    <p:sldId id="401" r:id="rId22"/>
    <p:sldId id="402" r:id="rId23"/>
    <p:sldId id="403" r:id="rId24"/>
    <p:sldId id="404" r:id="rId25"/>
    <p:sldId id="406" r:id="rId26"/>
    <p:sldId id="410" r:id="rId27"/>
    <p:sldId id="411" r:id="rId28"/>
    <p:sldId id="412" r:id="rId29"/>
    <p:sldId id="413" r:id="rId30"/>
    <p:sldId id="414" r:id="rId31"/>
    <p:sldId id="415" r:id="rId32"/>
    <p:sldId id="416" r:id="rId33"/>
    <p:sldId id="417" r:id="rId34"/>
    <p:sldId id="418" r:id="rId35"/>
    <p:sldId id="419" r:id="rId36"/>
    <p:sldId id="420" r:id="rId37"/>
    <p:sldId id="421" r:id="rId38"/>
    <p:sldId id="422" r:id="rId39"/>
    <p:sldId id="387" r:id="rId40"/>
    <p:sldId id="423" r:id="rId41"/>
    <p:sldId id="427" r:id="rId42"/>
    <p:sldId id="428" r:id="rId43"/>
    <p:sldId id="425" r:id="rId44"/>
    <p:sldId id="429" r:id="rId45"/>
    <p:sldId id="430" r:id="rId46"/>
    <p:sldId id="424" r:id="rId47"/>
    <p:sldId id="431" r:id="rId48"/>
    <p:sldId id="432" r:id="rId49"/>
    <p:sldId id="389" r:id="rId50"/>
    <p:sldId id="273"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rsti Kõiv" initials="KK" lastIdx="1" clrIdx="0">
    <p:extLst>
      <p:ext uri="{19B8F6BF-5375-455C-9EA6-DF929625EA0E}">
        <p15:presenceInfo xmlns:p15="http://schemas.microsoft.com/office/powerpoint/2012/main" userId="S-1-5-21-2009196460-3307222142-1538888278-12761" providerId="AD"/>
      </p:ext>
    </p:extLst>
  </p:cmAuthor>
  <p:cmAuthor id="2" name="Elo Tuppits" initials="ET" lastIdx="3" clrIdx="1">
    <p:extLst>
      <p:ext uri="{19B8F6BF-5375-455C-9EA6-DF929625EA0E}">
        <p15:presenceInfo xmlns:p15="http://schemas.microsoft.com/office/powerpoint/2012/main" userId="S-1-5-21-2009196460-3307222142-1538888278-109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E87"/>
    <a:srgbClr val="0072CE"/>
    <a:srgbClr val="0558A7"/>
    <a:srgbClr val="1B284F"/>
    <a:srgbClr val="685BC7"/>
    <a:srgbClr val="4091C7"/>
    <a:srgbClr val="73CC82"/>
    <a:srgbClr val="DE5E12"/>
    <a:srgbClr val="E8A326"/>
    <a:srgbClr val="F2F1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5" autoAdjust="0"/>
    <p:restoredTop sz="94696" autoAdjust="0"/>
  </p:normalViewPr>
  <p:slideViewPr>
    <p:cSldViewPr snapToGrid="0">
      <p:cViewPr varScale="1">
        <p:scale>
          <a:sx n="79" d="100"/>
          <a:sy n="79" d="100"/>
        </p:scale>
        <p:origin x="619"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commentAuthors" Target="commentAuthor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E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2145E8-3D5F-224D-B2BD-DB522C61DAC9}" type="datetimeFigureOut">
              <a:t>12.08.2025</a:t>
            </a:fld>
            <a:endParaRPr lang="en-E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E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4EBCF9-54DE-864D-87F8-5BD191D4CF58}" type="slidenum">
              <a:t>‹#›</a:t>
            </a:fld>
            <a:endParaRPr lang="en-EE"/>
          </a:p>
        </p:txBody>
      </p:sp>
    </p:spTree>
    <p:extLst>
      <p:ext uri="{BB962C8B-B14F-4D97-AF65-F5344CB8AC3E}">
        <p14:creationId xmlns:p14="http://schemas.microsoft.com/office/powerpoint/2010/main" val="4101239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dirty="0"/>
          </a:p>
        </p:txBody>
      </p:sp>
      <p:sp>
        <p:nvSpPr>
          <p:cNvPr id="4" name="Slaidinumbri kohatäide 3"/>
          <p:cNvSpPr>
            <a:spLocks noGrp="1"/>
          </p:cNvSpPr>
          <p:nvPr>
            <p:ph type="sldNum" sz="quarter" idx="5"/>
          </p:nvPr>
        </p:nvSpPr>
        <p:spPr/>
        <p:txBody>
          <a:bodyPr/>
          <a:lstStyle/>
          <a:p>
            <a:fld id="{AE4EBCF9-54DE-864D-87F8-5BD191D4CF58}" type="slidenum">
              <a:rPr lang="et-EE" smtClean="0"/>
              <a:t>42</a:t>
            </a:fld>
            <a:endParaRPr lang="et-EE"/>
          </a:p>
        </p:txBody>
      </p:sp>
    </p:spTree>
    <p:extLst>
      <p:ext uri="{BB962C8B-B14F-4D97-AF65-F5344CB8AC3E}">
        <p14:creationId xmlns:p14="http://schemas.microsoft.com/office/powerpoint/2010/main" val="2311207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9962C-3B69-2995-07AD-4CBCBF465FBF}"/>
            </a:ext>
          </a:extLst>
        </p:cNvPr>
        <p:cNvGrpSpPr/>
        <p:nvPr/>
      </p:nvGrpSpPr>
      <p:grpSpPr>
        <a:xfrm>
          <a:off x="0" y="0"/>
          <a:ext cx="0" cy="0"/>
          <a:chOff x="0" y="0"/>
          <a:chExt cx="0" cy="0"/>
        </a:xfrm>
      </p:grpSpPr>
      <p:sp>
        <p:nvSpPr>
          <p:cNvPr id="2" name="Slaidi pildi kohatäide 1">
            <a:extLst>
              <a:ext uri="{FF2B5EF4-FFF2-40B4-BE49-F238E27FC236}">
                <a16:creationId xmlns:a16="http://schemas.microsoft.com/office/drawing/2014/main" id="{14DB0DC7-AC32-11DD-63B9-8C1E9FF1050B}"/>
              </a:ext>
            </a:extLst>
          </p:cNvPr>
          <p:cNvSpPr>
            <a:spLocks noGrp="1" noRot="1" noChangeAspect="1"/>
          </p:cNvSpPr>
          <p:nvPr>
            <p:ph type="sldImg"/>
          </p:nvPr>
        </p:nvSpPr>
        <p:spPr/>
      </p:sp>
      <p:sp>
        <p:nvSpPr>
          <p:cNvPr id="3" name="Märkmete kohatäide 2">
            <a:extLst>
              <a:ext uri="{FF2B5EF4-FFF2-40B4-BE49-F238E27FC236}">
                <a16:creationId xmlns:a16="http://schemas.microsoft.com/office/drawing/2014/main" id="{A051EDA8-0E0F-5655-4333-25B006B4D785}"/>
              </a:ext>
            </a:extLst>
          </p:cNvPr>
          <p:cNvSpPr>
            <a:spLocks noGrp="1"/>
          </p:cNvSpPr>
          <p:nvPr>
            <p:ph type="body" idx="1"/>
          </p:nvPr>
        </p:nvSpPr>
        <p:spPr/>
        <p:txBody>
          <a:bodyPr/>
          <a:lstStyle/>
          <a:p>
            <a:endParaRPr lang="et-EE" dirty="0"/>
          </a:p>
        </p:txBody>
      </p:sp>
      <p:sp>
        <p:nvSpPr>
          <p:cNvPr id="4" name="Slaidinumbri kohatäide 3">
            <a:extLst>
              <a:ext uri="{FF2B5EF4-FFF2-40B4-BE49-F238E27FC236}">
                <a16:creationId xmlns:a16="http://schemas.microsoft.com/office/drawing/2014/main" id="{82072E60-BE03-0696-83C1-F894A1F85380}"/>
              </a:ext>
            </a:extLst>
          </p:cNvPr>
          <p:cNvSpPr>
            <a:spLocks noGrp="1"/>
          </p:cNvSpPr>
          <p:nvPr>
            <p:ph type="sldNum" sz="quarter" idx="5"/>
          </p:nvPr>
        </p:nvSpPr>
        <p:spPr/>
        <p:txBody>
          <a:bodyPr/>
          <a:lstStyle/>
          <a:p>
            <a:fld id="{AE4EBCF9-54DE-864D-87F8-5BD191D4CF58}" type="slidenum">
              <a:rPr lang="et-EE" smtClean="0"/>
              <a:t>43</a:t>
            </a:fld>
            <a:endParaRPr lang="et-EE"/>
          </a:p>
        </p:txBody>
      </p:sp>
    </p:spTree>
    <p:extLst>
      <p:ext uri="{BB962C8B-B14F-4D97-AF65-F5344CB8AC3E}">
        <p14:creationId xmlns:p14="http://schemas.microsoft.com/office/powerpoint/2010/main" val="3641029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itelslaid (1 element)">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grpSp>
        <p:nvGrpSpPr>
          <p:cNvPr id="15" name="Group 14">
            <a:extLst>
              <a:ext uri="{FF2B5EF4-FFF2-40B4-BE49-F238E27FC236}">
                <a16:creationId xmlns:a16="http://schemas.microsoft.com/office/drawing/2014/main" id="{D4ABEA0F-26E8-91F5-A1E7-23949294B1E1}"/>
              </a:ext>
            </a:extLst>
          </p:cNvPr>
          <p:cNvGrpSpPr/>
          <p:nvPr userDrawn="1"/>
        </p:nvGrpSpPr>
        <p:grpSpPr>
          <a:xfrm>
            <a:off x="9258300" y="0"/>
            <a:ext cx="5868034" cy="6858000"/>
            <a:chOff x="9258300" y="0"/>
            <a:chExt cx="5868034" cy="6858000"/>
          </a:xfrm>
        </p:grpSpPr>
        <p:sp>
          <p:nvSpPr>
            <p:cNvPr id="13" name="Freeform 12">
              <a:extLst>
                <a:ext uri="{FF2B5EF4-FFF2-40B4-BE49-F238E27FC236}">
                  <a16:creationId xmlns:a16="http://schemas.microsoft.com/office/drawing/2014/main" id="{C4BFA782-7BDA-1A11-3B3F-65B08BCB4006}"/>
                </a:ext>
              </a:extLst>
            </p:cNvPr>
            <p:cNvSpPr/>
            <p:nvPr/>
          </p:nvSpPr>
          <p:spPr>
            <a:xfrm>
              <a:off x="9258300" y="0"/>
              <a:ext cx="2934334" cy="6858000"/>
            </a:xfrm>
            <a:custGeom>
              <a:avLst/>
              <a:gdLst>
                <a:gd name="connsiteX0" fmla="*/ 0 w 2934334"/>
                <a:gd name="connsiteY0" fmla="*/ 4009390 h 6858000"/>
                <a:gd name="connsiteX1" fmla="*/ 0 w 2934334"/>
                <a:gd name="connsiteY1" fmla="*/ 0 h 6858000"/>
                <a:gd name="connsiteX2" fmla="*/ 299396 w 2934334"/>
                <a:gd name="connsiteY2" fmla="*/ 563880 h 6858000"/>
                <a:gd name="connsiteX3" fmla="*/ 2515053 w 2934334"/>
                <a:gd name="connsiteY3" fmla="*/ 2059940 h 6858000"/>
                <a:gd name="connsiteX4" fmla="*/ 2934334 w 2934334"/>
                <a:gd name="connsiteY4" fmla="*/ 2849245 h 6858000"/>
                <a:gd name="connsiteX5" fmla="*/ 2934334 w 2934334"/>
                <a:gd name="connsiteY5" fmla="*/ 6858000 h 6858000"/>
                <a:gd name="connsiteX6" fmla="*/ 2634938 w 2934334"/>
                <a:gd name="connsiteY6" fmla="*/ 6294120 h 6858000"/>
                <a:gd name="connsiteX7" fmla="*/ 419281 w 2934334"/>
                <a:gd name="connsiteY7" fmla="*/ 4798695 h 6858000"/>
                <a:gd name="connsiteX8" fmla="*/ 0 w 2934334"/>
                <a:gd name="connsiteY8" fmla="*/ 4009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4334" h="6858000">
                  <a:moveTo>
                    <a:pt x="0" y="4009390"/>
                  </a:moveTo>
                  <a:lnTo>
                    <a:pt x="0" y="0"/>
                  </a:lnTo>
                  <a:cubicBezTo>
                    <a:pt x="0" y="226060"/>
                    <a:pt x="112274" y="437515"/>
                    <a:pt x="299396" y="563880"/>
                  </a:cubicBezTo>
                  <a:lnTo>
                    <a:pt x="2515053" y="2059940"/>
                  </a:lnTo>
                  <a:cubicBezTo>
                    <a:pt x="2777025" y="2237105"/>
                    <a:pt x="2934334" y="2532380"/>
                    <a:pt x="2934334" y="2849245"/>
                  </a:cubicBezTo>
                  <a:lnTo>
                    <a:pt x="2934334" y="6858000"/>
                  </a:lnTo>
                  <a:cubicBezTo>
                    <a:pt x="2934334" y="6631940"/>
                    <a:pt x="2822061" y="6420485"/>
                    <a:pt x="2634938" y="6294120"/>
                  </a:cubicBezTo>
                  <a:lnTo>
                    <a:pt x="419281" y="4798695"/>
                  </a:lnTo>
                  <a:cubicBezTo>
                    <a:pt x="157310" y="4621530"/>
                    <a:pt x="0" y="4325620"/>
                    <a:pt x="0" y="4009390"/>
                  </a:cubicBezTo>
                  <a:close/>
                </a:path>
              </a:pathLst>
            </a:custGeom>
            <a:solidFill>
              <a:srgbClr val="0072CE"/>
            </a:solidFill>
            <a:ln w="6343" cap="flat">
              <a:noFill/>
              <a:prstDash val="solid"/>
              <a:miter/>
            </a:ln>
          </p:spPr>
          <p:txBody>
            <a:bodyPr rtlCol="0" anchor="ctr"/>
            <a:lstStyle/>
            <a:p>
              <a:endParaRPr lang="en-EE"/>
            </a:p>
          </p:txBody>
        </p:sp>
        <p:sp>
          <p:nvSpPr>
            <p:cNvPr id="14" name="Freeform 13">
              <a:extLst>
                <a:ext uri="{FF2B5EF4-FFF2-40B4-BE49-F238E27FC236}">
                  <a16:creationId xmlns:a16="http://schemas.microsoft.com/office/drawing/2014/main" id="{C26A1338-31F5-5F47-5508-0B8E182F5D77}"/>
                </a:ext>
              </a:extLst>
            </p:cNvPr>
            <p:cNvSpPr/>
            <p:nvPr/>
          </p:nvSpPr>
          <p:spPr>
            <a:xfrm>
              <a:off x="12192000" y="0"/>
              <a:ext cx="2934334" cy="6858000"/>
            </a:xfrm>
            <a:custGeom>
              <a:avLst/>
              <a:gdLst>
                <a:gd name="connsiteX0" fmla="*/ 2934334 w 2934334"/>
                <a:gd name="connsiteY0" fmla="*/ 4009390 h 6858000"/>
                <a:gd name="connsiteX1" fmla="*/ 2934334 w 2934334"/>
                <a:gd name="connsiteY1" fmla="*/ 0 h 6858000"/>
                <a:gd name="connsiteX2" fmla="*/ 2634939 w 2934334"/>
                <a:gd name="connsiteY2" fmla="*/ 563880 h 6858000"/>
                <a:gd name="connsiteX3" fmla="*/ 419281 w 2934334"/>
                <a:gd name="connsiteY3" fmla="*/ 2059305 h 6858000"/>
                <a:gd name="connsiteX4" fmla="*/ 0 w 2934334"/>
                <a:gd name="connsiteY4" fmla="*/ 2848610 h 6858000"/>
                <a:gd name="connsiteX5" fmla="*/ 0 w 2934334"/>
                <a:gd name="connsiteY5" fmla="*/ 6858000 h 6858000"/>
                <a:gd name="connsiteX6" fmla="*/ 299396 w 2934334"/>
                <a:gd name="connsiteY6" fmla="*/ 6294120 h 6858000"/>
                <a:gd name="connsiteX7" fmla="*/ 2515053 w 2934334"/>
                <a:gd name="connsiteY7" fmla="*/ 4798695 h 6858000"/>
                <a:gd name="connsiteX8" fmla="*/ 2934334 w 2934334"/>
                <a:gd name="connsiteY8" fmla="*/ 4009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4334" h="6858000">
                  <a:moveTo>
                    <a:pt x="2934334" y="4009390"/>
                  </a:moveTo>
                  <a:lnTo>
                    <a:pt x="2934334" y="0"/>
                  </a:lnTo>
                  <a:cubicBezTo>
                    <a:pt x="2934334" y="226060"/>
                    <a:pt x="2822061" y="437515"/>
                    <a:pt x="2634939" y="563880"/>
                  </a:cubicBezTo>
                  <a:lnTo>
                    <a:pt x="419281" y="2059305"/>
                  </a:lnTo>
                  <a:cubicBezTo>
                    <a:pt x="157310" y="2236470"/>
                    <a:pt x="0" y="2531745"/>
                    <a:pt x="0" y="2848610"/>
                  </a:cubicBezTo>
                  <a:lnTo>
                    <a:pt x="0" y="6858000"/>
                  </a:lnTo>
                  <a:cubicBezTo>
                    <a:pt x="0" y="6631940"/>
                    <a:pt x="112274" y="6420485"/>
                    <a:pt x="299396" y="6294120"/>
                  </a:cubicBezTo>
                  <a:lnTo>
                    <a:pt x="2515053" y="4798695"/>
                  </a:lnTo>
                  <a:cubicBezTo>
                    <a:pt x="2777025" y="4621530"/>
                    <a:pt x="2934334" y="4325620"/>
                    <a:pt x="2934334" y="4009390"/>
                  </a:cubicBezTo>
                  <a:close/>
                </a:path>
              </a:pathLst>
            </a:custGeom>
            <a:solidFill>
              <a:srgbClr val="003087"/>
            </a:solidFill>
            <a:ln w="6343" cap="flat">
              <a:noFill/>
              <a:prstDash val="solid"/>
              <a:miter/>
            </a:ln>
          </p:spPr>
          <p:txBody>
            <a:bodyPr rtlCol="0" anchor="ctr"/>
            <a:lstStyle/>
            <a:p>
              <a:endParaRPr lang="en-EE"/>
            </a:p>
          </p:txBody>
        </p:sp>
      </p:gr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8125308"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8125308"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6600151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Tiitelslaid (väike foto)">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5E485A63-8CA9-4B3F-4196-CB29489CCA1F}"/>
              </a:ext>
            </a:extLst>
          </p:cNvPr>
          <p:cNvSpPr>
            <a:spLocks noGrp="1"/>
          </p:cNvSpPr>
          <p:nvPr>
            <p:ph type="pic" sz="quarter" idx="10" hasCustomPrompt="1"/>
          </p:nvPr>
        </p:nvSpPr>
        <p:spPr>
          <a:xfrm>
            <a:off x="9258300" y="1"/>
            <a:ext cx="2933700" cy="6847745"/>
          </a:xfrm>
          <a:custGeom>
            <a:avLst/>
            <a:gdLst>
              <a:gd name="connsiteX0" fmla="*/ 0 w 2933700"/>
              <a:gd name="connsiteY0" fmla="*/ 0 h 6847745"/>
              <a:gd name="connsiteX1" fmla="*/ 299396 w 2933700"/>
              <a:gd name="connsiteY1" fmla="*/ 563880 h 6847745"/>
              <a:gd name="connsiteX2" fmla="*/ 2515053 w 2933700"/>
              <a:gd name="connsiteY2" fmla="*/ 2059940 h 6847745"/>
              <a:gd name="connsiteX3" fmla="*/ 2927063 w 2933700"/>
              <a:gd name="connsiteY3" fmla="*/ 2731621 h 6847745"/>
              <a:gd name="connsiteX4" fmla="*/ 2933700 w 2933700"/>
              <a:gd name="connsiteY4" fmla="*/ 2838989 h 6847745"/>
              <a:gd name="connsiteX5" fmla="*/ 2933700 w 2933700"/>
              <a:gd name="connsiteY5" fmla="*/ 6847745 h 6847745"/>
              <a:gd name="connsiteX6" fmla="*/ 2929144 w 2933700"/>
              <a:gd name="connsiteY6" fmla="*/ 6774050 h 6847745"/>
              <a:gd name="connsiteX7" fmla="*/ 2634938 w 2933700"/>
              <a:gd name="connsiteY7" fmla="*/ 6294120 h 6847745"/>
              <a:gd name="connsiteX8" fmla="*/ 419281 w 2933700"/>
              <a:gd name="connsiteY8" fmla="*/ 4798695 h 6847745"/>
              <a:gd name="connsiteX9" fmla="*/ 0 w 2933700"/>
              <a:gd name="connsiteY9" fmla="*/ 4009390 h 6847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33700" h="6847745">
                <a:moveTo>
                  <a:pt x="0" y="0"/>
                </a:moveTo>
                <a:cubicBezTo>
                  <a:pt x="0" y="226060"/>
                  <a:pt x="112274" y="437515"/>
                  <a:pt x="299396" y="563880"/>
                </a:cubicBezTo>
                <a:lnTo>
                  <a:pt x="2515053" y="2059940"/>
                </a:lnTo>
                <a:cubicBezTo>
                  <a:pt x="2744279" y="2214960"/>
                  <a:pt x="2893371" y="2460407"/>
                  <a:pt x="2927063" y="2731621"/>
                </a:cubicBezTo>
                <a:lnTo>
                  <a:pt x="2933700" y="2838989"/>
                </a:lnTo>
                <a:lnTo>
                  <a:pt x="2933700" y="6847745"/>
                </a:lnTo>
                <a:lnTo>
                  <a:pt x="2929144" y="6774050"/>
                </a:lnTo>
                <a:cubicBezTo>
                  <a:pt x="2905096" y="6580406"/>
                  <a:pt x="2798671" y="6404690"/>
                  <a:pt x="2634938" y="6294120"/>
                </a:cubicBezTo>
                <a:lnTo>
                  <a:pt x="419281" y="4798695"/>
                </a:lnTo>
                <a:cubicBezTo>
                  <a:pt x="157310" y="4621530"/>
                  <a:pt x="0" y="4325620"/>
                  <a:pt x="0" y="4009390"/>
                </a:cubicBezTo>
                <a:close/>
              </a:path>
            </a:pathLst>
          </a:custGeom>
        </p:spPr>
        <p:txBody>
          <a:bodyPr wrap="square" anchor="ctr">
            <a:noAutofit/>
          </a:bodyPr>
          <a:lstStyle>
            <a:lvl1pPr marL="0" indent="0" algn="ctr">
              <a:buNone/>
              <a:defRPr/>
            </a:lvl1pPr>
          </a:lstStyle>
          <a:p>
            <a:r>
              <a:rPr lang="en-EE"/>
              <a:t>Sisesta pilt siia!</a:t>
            </a:r>
          </a:p>
        </p:txBody>
      </p:sp>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8125308"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8125308"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63566272"/>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Tiitelslaid (suur foto)">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4982679"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4982679"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Freeform 10">
            <a:extLst>
              <a:ext uri="{FF2B5EF4-FFF2-40B4-BE49-F238E27FC236}">
                <a16:creationId xmlns:a16="http://schemas.microsoft.com/office/drawing/2014/main" id="{480453C9-87B1-FD5E-C030-9B8D1C0C9A23}"/>
              </a:ext>
            </a:extLst>
          </p:cNvPr>
          <p:cNvSpPr>
            <a:spLocks noGrp="1"/>
          </p:cNvSpPr>
          <p:nvPr>
            <p:ph type="pic" sz="quarter" idx="10" hasCustomPrompt="1"/>
          </p:nvPr>
        </p:nvSpPr>
        <p:spPr>
          <a:xfrm>
            <a:off x="6096000" y="0"/>
            <a:ext cx="6096000" cy="6858000"/>
          </a:xfrm>
          <a:custGeom>
            <a:avLst/>
            <a:gdLst>
              <a:gd name="connsiteX0" fmla="*/ 0 w 6096000"/>
              <a:gd name="connsiteY0" fmla="*/ 0 h 6858000"/>
              <a:gd name="connsiteX1" fmla="*/ 4359828 w 6096000"/>
              <a:gd name="connsiteY1" fmla="*/ 0 h 6858000"/>
              <a:gd name="connsiteX2" fmla="*/ 5225498 w 6096000"/>
              <a:gd name="connsiteY2" fmla="*/ 584519 h 6858000"/>
              <a:gd name="connsiteX3" fmla="*/ 6092831 w 6096000"/>
              <a:gd name="connsiteY3" fmla="*/ 2101584 h 6858000"/>
              <a:gd name="connsiteX4" fmla="*/ 6096000 w 6096000"/>
              <a:gd name="connsiteY4" fmla="*/ 2203969 h 6858000"/>
              <a:gd name="connsiteX5" fmla="*/ 6096000 w 6096000"/>
              <a:gd name="connsiteY5" fmla="*/ 6858000 h 6858000"/>
              <a:gd name="connsiteX6" fmla="*/ 1735218 w 6096000"/>
              <a:gd name="connsiteY6" fmla="*/ 6858000 h 6858000"/>
              <a:gd name="connsiteX7" fmla="*/ 871136 w 6096000"/>
              <a:gd name="connsiteY7" fmla="*/ 6274800 h 6858000"/>
              <a:gd name="connsiteX8" fmla="*/ 0 w 6096000"/>
              <a:gd name="connsiteY8" fmla="*/ 46348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8000">
                <a:moveTo>
                  <a:pt x="0" y="0"/>
                </a:moveTo>
                <a:lnTo>
                  <a:pt x="4359828" y="0"/>
                </a:lnTo>
                <a:lnTo>
                  <a:pt x="5225498" y="584519"/>
                </a:lnTo>
                <a:cubicBezTo>
                  <a:pt x="5735776" y="929607"/>
                  <a:pt x="6054930" y="1490375"/>
                  <a:pt x="6092831" y="2101584"/>
                </a:cubicBezTo>
                <a:lnTo>
                  <a:pt x="6096000" y="2203969"/>
                </a:lnTo>
                <a:lnTo>
                  <a:pt x="6096000" y="6858000"/>
                </a:lnTo>
                <a:lnTo>
                  <a:pt x="1735218" y="6858000"/>
                </a:lnTo>
                <a:lnTo>
                  <a:pt x="871136" y="6274800"/>
                </a:lnTo>
                <a:cubicBezTo>
                  <a:pt x="326842" y="5906707"/>
                  <a:pt x="0" y="5291898"/>
                  <a:pt x="0" y="4634870"/>
                </a:cubicBezTo>
                <a:close/>
              </a:path>
            </a:pathLst>
          </a:custGeom>
        </p:spPr>
        <p:txBody>
          <a:bodyPr wrap="square" anchor="ctr">
            <a:noAutofit/>
          </a:bodyPr>
          <a:lstStyle>
            <a:lvl1pPr marL="0" indent="0" algn="ctr">
              <a:buNone/>
              <a:defRPr/>
            </a:lvl1pPr>
          </a:lstStyle>
          <a:p>
            <a:r>
              <a:rPr lang="en-EE"/>
              <a:t>Siia sisesta pilt</a:t>
            </a:r>
          </a:p>
        </p:txBody>
      </p:sp>
    </p:spTree>
    <p:extLst>
      <p:ext uri="{BB962C8B-B14F-4D97-AF65-F5344CB8AC3E}">
        <p14:creationId xmlns:p14="http://schemas.microsoft.com/office/powerpoint/2010/main" val="194682387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itelslaid (2 elementi)">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914400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914400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aphic 4">
            <a:extLst>
              <a:ext uri="{FF2B5EF4-FFF2-40B4-BE49-F238E27FC236}">
                <a16:creationId xmlns:a16="http://schemas.microsoft.com/office/drawing/2014/main" id="{E57F4069-72B5-6BEC-AA4E-2680C87BB3D5}"/>
              </a:ext>
            </a:extLst>
          </p:cNvPr>
          <p:cNvGrpSpPr/>
          <p:nvPr/>
        </p:nvGrpSpPr>
        <p:grpSpPr>
          <a:xfrm>
            <a:off x="9274175" y="0"/>
            <a:ext cx="2937192" cy="3429000"/>
            <a:chOff x="9274175" y="0"/>
            <a:chExt cx="2937192" cy="3429000"/>
          </a:xfrm>
        </p:grpSpPr>
        <p:sp>
          <p:nvSpPr>
            <p:cNvPr id="11" name="Freeform 10">
              <a:extLst>
                <a:ext uri="{FF2B5EF4-FFF2-40B4-BE49-F238E27FC236}">
                  <a16:creationId xmlns:a16="http://schemas.microsoft.com/office/drawing/2014/main" id="{D16896F3-F5F3-9209-48B3-D6480AE08CA2}"/>
                </a:ext>
              </a:extLst>
            </p:cNvPr>
            <p:cNvSpPr/>
            <p:nvPr/>
          </p:nvSpPr>
          <p:spPr>
            <a:xfrm>
              <a:off x="9274175" y="0"/>
              <a:ext cx="1468755" cy="3429000"/>
            </a:xfrm>
            <a:custGeom>
              <a:avLst/>
              <a:gdLst>
                <a:gd name="connsiteX0" fmla="*/ 0 w 1468755"/>
                <a:gd name="connsiteY0" fmla="*/ 2004695 h 3429000"/>
                <a:gd name="connsiteX1" fmla="*/ 0 w 1468755"/>
                <a:gd name="connsiteY1" fmla="*/ 0 h 3429000"/>
                <a:gd name="connsiteX2" fmla="*/ 149860 w 1468755"/>
                <a:gd name="connsiteY2" fmla="*/ 281940 h 3429000"/>
                <a:gd name="connsiteX3" fmla="*/ 1258888 w 1468755"/>
                <a:gd name="connsiteY3" fmla="*/ 1029970 h 3429000"/>
                <a:gd name="connsiteX4" fmla="*/ 1468755 w 1468755"/>
                <a:gd name="connsiteY4" fmla="*/ 1424623 h 3429000"/>
                <a:gd name="connsiteX5" fmla="*/ 1468755 w 1468755"/>
                <a:gd name="connsiteY5" fmla="*/ 3429000 h 3429000"/>
                <a:gd name="connsiteX6" fmla="*/ 1318895 w 1468755"/>
                <a:gd name="connsiteY6" fmla="*/ 3147060 h 3429000"/>
                <a:gd name="connsiteX7" fmla="*/ 209868 w 1468755"/>
                <a:gd name="connsiteY7" fmla="*/ 2399348 h 3429000"/>
                <a:gd name="connsiteX8" fmla="*/ 0 w 1468755"/>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5" h="3429000">
                  <a:moveTo>
                    <a:pt x="0" y="2004695"/>
                  </a:moveTo>
                  <a:lnTo>
                    <a:pt x="0" y="0"/>
                  </a:lnTo>
                  <a:cubicBezTo>
                    <a:pt x="0" y="113030"/>
                    <a:pt x="56198" y="218758"/>
                    <a:pt x="149860" y="281940"/>
                  </a:cubicBezTo>
                  <a:lnTo>
                    <a:pt x="1258888" y="1029970"/>
                  </a:lnTo>
                  <a:cubicBezTo>
                    <a:pt x="1390015" y="1118553"/>
                    <a:pt x="1468755" y="1266190"/>
                    <a:pt x="1468755" y="1424623"/>
                  </a:cubicBezTo>
                  <a:lnTo>
                    <a:pt x="1468755" y="3429000"/>
                  </a:lnTo>
                  <a:cubicBezTo>
                    <a:pt x="1468755" y="3315970"/>
                    <a:pt x="1412558" y="3210243"/>
                    <a:pt x="1318895" y="3147060"/>
                  </a:cubicBezTo>
                  <a:lnTo>
                    <a:pt x="209868" y="2399348"/>
                  </a:lnTo>
                  <a:cubicBezTo>
                    <a:pt x="78740" y="2310765"/>
                    <a:pt x="0" y="2162810"/>
                    <a:pt x="0" y="2004695"/>
                  </a:cubicBezTo>
                  <a:close/>
                </a:path>
              </a:pathLst>
            </a:custGeom>
            <a:solidFill>
              <a:srgbClr val="0072CE"/>
            </a:solidFill>
            <a:ln w="3170" cap="flat">
              <a:noFill/>
              <a:prstDash val="solid"/>
              <a:miter/>
            </a:ln>
          </p:spPr>
          <p:txBody>
            <a:bodyPr rtlCol="0" anchor="ctr"/>
            <a:lstStyle/>
            <a:p>
              <a:endParaRPr lang="en-EE"/>
            </a:p>
          </p:txBody>
        </p:sp>
        <p:sp>
          <p:nvSpPr>
            <p:cNvPr id="12" name="Freeform 11">
              <a:extLst>
                <a:ext uri="{FF2B5EF4-FFF2-40B4-BE49-F238E27FC236}">
                  <a16:creationId xmlns:a16="http://schemas.microsoft.com/office/drawing/2014/main" id="{FEAEFD0F-EA04-CFF7-56F5-85A77E28050F}"/>
                </a:ext>
              </a:extLst>
            </p:cNvPr>
            <p:cNvSpPr/>
            <p:nvPr/>
          </p:nvSpPr>
          <p:spPr>
            <a:xfrm>
              <a:off x="10742612" y="0"/>
              <a:ext cx="1468754" cy="3429000"/>
            </a:xfrm>
            <a:custGeom>
              <a:avLst/>
              <a:gdLst>
                <a:gd name="connsiteX0" fmla="*/ 1468755 w 1468754"/>
                <a:gd name="connsiteY0" fmla="*/ 2004695 h 3429000"/>
                <a:gd name="connsiteX1" fmla="*/ 1468755 w 1468754"/>
                <a:gd name="connsiteY1" fmla="*/ 0 h 3429000"/>
                <a:gd name="connsiteX2" fmla="*/ 1318895 w 1468754"/>
                <a:gd name="connsiteY2" fmla="*/ 281940 h 3429000"/>
                <a:gd name="connsiteX3" fmla="*/ 209867 w 1468754"/>
                <a:gd name="connsiteY3" fmla="*/ 1029652 h 3429000"/>
                <a:gd name="connsiteX4" fmla="*/ 0 w 1468754"/>
                <a:gd name="connsiteY4" fmla="*/ 1424305 h 3429000"/>
                <a:gd name="connsiteX5" fmla="*/ 0 w 1468754"/>
                <a:gd name="connsiteY5" fmla="*/ 3429000 h 3429000"/>
                <a:gd name="connsiteX6" fmla="*/ 149860 w 1468754"/>
                <a:gd name="connsiteY6" fmla="*/ 3147060 h 3429000"/>
                <a:gd name="connsiteX7" fmla="*/ 1258888 w 1468754"/>
                <a:gd name="connsiteY7" fmla="*/ 2399348 h 3429000"/>
                <a:gd name="connsiteX8" fmla="*/ 1468755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1468755" y="2004695"/>
                  </a:moveTo>
                  <a:lnTo>
                    <a:pt x="1468755" y="0"/>
                  </a:lnTo>
                  <a:cubicBezTo>
                    <a:pt x="1468755" y="113030"/>
                    <a:pt x="1412558" y="218758"/>
                    <a:pt x="1318895" y="281940"/>
                  </a:cubicBezTo>
                  <a:lnTo>
                    <a:pt x="209867" y="1029652"/>
                  </a:lnTo>
                  <a:cubicBezTo>
                    <a:pt x="78740" y="1118235"/>
                    <a:pt x="0" y="1265873"/>
                    <a:pt x="0" y="1424305"/>
                  </a:cubicBezTo>
                  <a:lnTo>
                    <a:pt x="0" y="3429000"/>
                  </a:lnTo>
                  <a:cubicBezTo>
                    <a:pt x="0" y="3315970"/>
                    <a:pt x="56198" y="3210243"/>
                    <a:pt x="149860" y="3147060"/>
                  </a:cubicBezTo>
                  <a:lnTo>
                    <a:pt x="1258888" y="2399348"/>
                  </a:lnTo>
                  <a:cubicBezTo>
                    <a:pt x="1390015" y="2310765"/>
                    <a:pt x="1468755" y="2162810"/>
                    <a:pt x="1468755" y="2004695"/>
                  </a:cubicBezTo>
                  <a:close/>
                </a:path>
              </a:pathLst>
            </a:custGeom>
            <a:solidFill>
              <a:schemeClr val="bg1"/>
            </a:solidFill>
            <a:ln w="3170" cap="flat">
              <a:noFill/>
              <a:prstDash val="solid"/>
              <a:miter/>
            </a:ln>
          </p:spPr>
          <p:txBody>
            <a:bodyPr rtlCol="0" anchor="ctr"/>
            <a:lstStyle/>
            <a:p>
              <a:endParaRPr lang="en-EE"/>
            </a:p>
          </p:txBody>
        </p:sp>
      </p:grpSp>
      <p:grpSp>
        <p:nvGrpSpPr>
          <p:cNvPr id="16" name="Graphic 4">
            <a:extLst>
              <a:ext uri="{FF2B5EF4-FFF2-40B4-BE49-F238E27FC236}">
                <a16:creationId xmlns:a16="http://schemas.microsoft.com/office/drawing/2014/main" id="{810D6724-1831-84F3-B5A9-B3D6ADFF09D3}"/>
              </a:ext>
            </a:extLst>
          </p:cNvPr>
          <p:cNvGrpSpPr/>
          <p:nvPr/>
        </p:nvGrpSpPr>
        <p:grpSpPr>
          <a:xfrm>
            <a:off x="10742612" y="3429000"/>
            <a:ext cx="2937192" cy="3429000"/>
            <a:chOff x="10742612" y="3429000"/>
            <a:chExt cx="2937192" cy="3429000"/>
          </a:xfrm>
        </p:grpSpPr>
        <p:sp>
          <p:nvSpPr>
            <p:cNvPr id="17" name="Freeform 16">
              <a:extLst>
                <a:ext uri="{FF2B5EF4-FFF2-40B4-BE49-F238E27FC236}">
                  <a16:creationId xmlns:a16="http://schemas.microsoft.com/office/drawing/2014/main" id="{3717DA64-05A3-9811-E976-C511A6D7970E}"/>
                </a:ext>
              </a:extLst>
            </p:cNvPr>
            <p:cNvSpPr/>
            <p:nvPr/>
          </p:nvSpPr>
          <p:spPr>
            <a:xfrm>
              <a:off x="10742612" y="3429000"/>
              <a:ext cx="1468754" cy="3429000"/>
            </a:xfrm>
            <a:custGeom>
              <a:avLst/>
              <a:gdLst>
                <a:gd name="connsiteX0" fmla="*/ 0 w 1468754"/>
                <a:gd name="connsiteY0" fmla="*/ 2004695 h 3429000"/>
                <a:gd name="connsiteX1" fmla="*/ 0 w 1468754"/>
                <a:gd name="connsiteY1" fmla="*/ 0 h 3429000"/>
                <a:gd name="connsiteX2" fmla="*/ 149860 w 1468754"/>
                <a:gd name="connsiteY2" fmla="*/ 281940 h 3429000"/>
                <a:gd name="connsiteX3" fmla="*/ 1258888 w 1468754"/>
                <a:gd name="connsiteY3" fmla="*/ 1029653 h 3429000"/>
                <a:gd name="connsiteX4" fmla="*/ 1468755 w 1468754"/>
                <a:gd name="connsiteY4" fmla="*/ 1424305 h 3429000"/>
                <a:gd name="connsiteX5" fmla="*/ 1468755 w 1468754"/>
                <a:gd name="connsiteY5" fmla="*/ 3429000 h 3429000"/>
                <a:gd name="connsiteX6" fmla="*/ 1318895 w 1468754"/>
                <a:gd name="connsiteY6" fmla="*/ 3147060 h 3429000"/>
                <a:gd name="connsiteX7" fmla="*/ 209867 w 1468754"/>
                <a:gd name="connsiteY7" fmla="*/ 2399030 h 3429000"/>
                <a:gd name="connsiteX8" fmla="*/ 0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0" y="2004695"/>
                  </a:moveTo>
                  <a:lnTo>
                    <a:pt x="0" y="0"/>
                  </a:lnTo>
                  <a:cubicBezTo>
                    <a:pt x="0" y="113030"/>
                    <a:pt x="56198" y="218758"/>
                    <a:pt x="149860" y="281940"/>
                  </a:cubicBezTo>
                  <a:lnTo>
                    <a:pt x="1258888" y="1029653"/>
                  </a:lnTo>
                  <a:cubicBezTo>
                    <a:pt x="1390015" y="1118235"/>
                    <a:pt x="1468755" y="1265872"/>
                    <a:pt x="1468755" y="1424305"/>
                  </a:cubicBezTo>
                  <a:lnTo>
                    <a:pt x="1468755" y="3429000"/>
                  </a:lnTo>
                  <a:cubicBezTo>
                    <a:pt x="1468755" y="3315970"/>
                    <a:pt x="1412558" y="3210243"/>
                    <a:pt x="1318895" y="3147060"/>
                  </a:cubicBezTo>
                  <a:lnTo>
                    <a:pt x="209867" y="2399030"/>
                  </a:lnTo>
                  <a:cubicBezTo>
                    <a:pt x="78740" y="2310765"/>
                    <a:pt x="0" y="2162810"/>
                    <a:pt x="0" y="2004695"/>
                  </a:cubicBezTo>
                  <a:close/>
                </a:path>
              </a:pathLst>
            </a:custGeom>
            <a:solidFill>
              <a:srgbClr val="0072CE"/>
            </a:solidFill>
            <a:ln w="3170" cap="flat">
              <a:noFill/>
              <a:prstDash val="solid"/>
              <a:miter/>
            </a:ln>
          </p:spPr>
          <p:txBody>
            <a:bodyPr rtlCol="0" anchor="ctr"/>
            <a:lstStyle/>
            <a:p>
              <a:endParaRPr lang="en-EE"/>
            </a:p>
          </p:txBody>
        </p:sp>
        <p:sp>
          <p:nvSpPr>
            <p:cNvPr id="18" name="Freeform 17">
              <a:extLst>
                <a:ext uri="{FF2B5EF4-FFF2-40B4-BE49-F238E27FC236}">
                  <a16:creationId xmlns:a16="http://schemas.microsoft.com/office/drawing/2014/main" id="{5266DF42-3FAA-DE07-A883-39DE961B41D9}"/>
                </a:ext>
              </a:extLst>
            </p:cNvPr>
            <p:cNvSpPr/>
            <p:nvPr/>
          </p:nvSpPr>
          <p:spPr>
            <a:xfrm>
              <a:off x="12211050" y="3429000"/>
              <a:ext cx="1468754" cy="3429000"/>
            </a:xfrm>
            <a:custGeom>
              <a:avLst/>
              <a:gdLst>
                <a:gd name="connsiteX0" fmla="*/ 1468755 w 1468754"/>
                <a:gd name="connsiteY0" fmla="*/ 2004695 h 3429000"/>
                <a:gd name="connsiteX1" fmla="*/ 1468755 w 1468754"/>
                <a:gd name="connsiteY1" fmla="*/ 0 h 3429000"/>
                <a:gd name="connsiteX2" fmla="*/ 1318895 w 1468754"/>
                <a:gd name="connsiteY2" fmla="*/ 281940 h 3429000"/>
                <a:gd name="connsiteX3" fmla="*/ 209867 w 1468754"/>
                <a:gd name="connsiteY3" fmla="*/ 1029970 h 3429000"/>
                <a:gd name="connsiteX4" fmla="*/ 0 w 1468754"/>
                <a:gd name="connsiteY4" fmla="*/ 1424622 h 3429000"/>
                <a:gd name="connsiteX5" fmla="*/ 0 w 1468754"/>
                <a:gd name="connsiteY5" fmla="*/ 3429000 h 3429000"/>
                <a:gd name="connsiteX6" fmla="*/ 149860 w 1468754"/>
                <a:gd name="connsiteY6" fmla="*/ 3147060 h 3429000"/>
                <a:gd name="connsiteX7" fmla="*/ 1258888 w 1468754"/>
                <a:gd name="connsiteY7" fmla="*/ 2399030 h 3429000"/>
                <a:gd name="connsiteX8" fmla="*/ 1468755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1468755" y="2004695"/>
                  </a:moveTo>
                  <a:lnTo>
                    <a:pt x="1468755" y="0"/>
                  </a:lnTo>
                  <a:cubicBezTo>
                    <a:pt x="1468755" y="113030"/>
                    <a:pt x="1412558" y="218758"/>
                    <a:pt x="1318895" y="281940"/>
                  </a:cubicBezTo>
                  <a:lnTo>
                    <a:pt x="209867" y="1029970"/>
                  </a:lnTo>
                  <a:cubicBezTo>
                    <a:pt x="78740" y="1118553"/>
                    <a:pt x="0" y="1266190"/>
                    <a:pt x="0" y="1424622"/>
                  </a:cubicBezTo>
                  <a:lnTo>
                    <a:pt x="0" y="3429000"/>
                  </a:lnTo>
                  <a:cubicBezTo>
                    <a:pt x="0" y="3315970"/>
                    <a:pt x="56198" y="3210243"/>
                    <a:pt x="149860" y="3147060"/>
                  </a:cubicBezTo>
                  <a:lnTo>
                    <a:pt x="1258888" y="2399030"/>
                  </a:lnTo>
                  <a:cubicBezTo>
                    <a:pt x="1390015" y="2310765"/>
                    <a:pt x="1468755" y="2162810"/>
                    <a:pt x="1468755" y="2004695"/>
                  </a:cubicBezTo>
                  <a:close/>
                </a:path>
              </a:pathLst>
            </a:custGeom>
            <a:solidFill>
              <a:schemeClr val="bg1"/>
            </a:solidFill>
            <a:ln w="3170" cap="flat">
              <a:noFill/>
              <a:prstDash val="solid"/>
              <a:miter/>
            </a:ln>
          </p:spPr>
          <p:txBody>
            <a:bodyPr rtlCol="0" anchor="ctr"/>
            <a:lstStyle/>
            <a:p>
              <a:endParaRPr lang="en-EE"/>
            </a:p>
          </p:txBody>
        </p:sp>
      </p:grpSp>
    </p:spTree>
    <p:extLst>
      <p:ext uri="{BB962C8B-B14F-4D97-AF65-F5344CB8AC3E}">
        <p14:creationId xmlns:p14="http://schemas.microsoft.com/office/powerpoint/2010/main" val="14527694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itelslaid (3 elementi)">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914400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914400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aphic 4">
            <a:extLst>
              <a:ext uri="{FF2B5EF4-FFF2-40B4-BE49-F238E27FC236}">
                <a16:creationId xmlns:a16="http://schemas.microsoft.com/office/drawing/2014/main" id="{DB5ED960-F0FA-2617-E909-4B62DEFA85D1}"/>
              </a:ext>
            </a:extLst>
          </p:cNvPr>
          <p:cNvGrpSpPr/>
          <p:nvPr/>
        </p:nvGrpSpPr>
        <p:grpSpPr>
          <a:xfrm>
            <a:off x="9254067" y="0"/>
            <a:ext cx="1958128" cy="2286000"/>
            <a:chOff x="9254067" y="0"/>
            <a:chExt cx="1958128" cy="2286000"/>
          </a:xfrm>
        </p:grpSpPr>
        <p:sp>
          <p:nvSpPr>
            <p:cNvPr id="11" name="Freeform 10">
              <a:extLst>
                <a:ext uri="{FF2B5EF4-FFF2-40B4-BE49-F238E27FC236}">
                  <a16:creationId xmlns:a16="http://schemas.microsoft.com/office/drawing/2014/main" id="{B85EFB52-19F1-DFBB-6AE2-4D44A8DAFDC9}"/>
                </a:ext>
              </a:extLst>
            </p:cNvPr>
            <p:cNvSpPr/>
            <p:nvPr/>
          </p:nvSpPr>
          <p:spPr>
            <a:xfrm>
              <a:off x="9254067" y="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647 h 2286000"/>
                <a:gd name="connsiteX4" fmla="*/ 979170 w 979169"/>
                <a:gd name="connsiteY4" fmla="*/ 949748 h 2286000"/>
                <a:gd name="connsiteX5" fmla="*/ 979170 w 979169"/>
                <a:gd name="connsiteY5" fmla="*/ 2286000 h 2286000"/>
                <a:gd name="connsiteX6" fmla="*/ 879263 w 979169"/>
                <a:gd name="connsiteY6" fmla="*/ 2098040 h 2286000"/>
                <a:gd name="connsiteX7" fmla="*/ 139912 w 979169"/>
                <a:gd name="connsiteY7" fmla="*/ 1599565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3"/>
                    <a:pt x="37465" y="145838"/>
                    <a:pt x="99907" y="187960"/>
                  </a:cubicBezTo>
                  <a:lnTo>
                    <a:pt x="839258" y="686647"/>
                  </a:lnTo>
                  <a:cubicBezTo>
                    <a:pt x="926677" y="745702"/>
                    <a:pt x="979170" y="844127"/>
                    <a:pt x="979170" y="949748"/>
                  </a:cubicBezTo>
                  <a:lnTo>
                    <a:pt x="979170" y="2286000"/>
                  </a:lnTo>
                  <a:cubicBezTo>
                    <a:pt x="979170" y="2210647"/>
                    <a:pt x="941705" y="2140162"/>
                    <a:pt x="879263" y="2098040"/>
                  </a:cubicBezTo>
                  <a:lnTo>
                    <a:pt x="139912" y="1599565"/>
                  </a:lnTo>
                  <a:cubicBezTo>
                    <a:pt x="52493" y="1540510"/>
                    <a:pt x="0" y="1441873"/>
                    <a:pt x="0" y="1336463"/>
                  </a:cubicBezTo>
                  <a:close/>
                </a:path>
              </a:pathLst>
            </a:custGeom>
            <a:solidFill>
              <a:srgbClr val="0072CE"/>
            </a:solidFill>
            <a:ln w="2114" cap="flat">
              <a:noFill/>
              <a:prstDash val="solid"/>
              <a:miter/>
            </a:ln>
          </p:spPr>
          <p:txBody>
            <a:bodyPr rtlCol="0" anchor="ctr"/>
            <a:lstStyle/>
            <a:p>
              <a:endParaRPr lang="en-EE"/>
            </a:p>
          </p:txBody>
        </p:sp>
        <p:sp>
          <p:nvSpPr>
            <p:cNvPr id="12" name="Freeform 11">
              <a:extLst>
                <a:ext uri="{FF2B5EF4-FFF2-40B4-BE49-F238E27FC236}">
                  <a16:creationId xmlns:a16="http://schemas.microsoft.com/office/drawing/2014/main" id="{2B85DE7C-B7AD-6BE8-F174-C00F50686509}"/>
                </a:ext>
              </a:extLst>
            </p:cNvPr>
            <p:cNvSpPr/>
            <p:nvPr/>
          </p:nvSpPr>
          <p:spPr>
            <a:xfrm>
              <a:off x="10233025" y="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435 h 2286000"/>
                <a:gd name="connsiteX4" fmla="*/ 0 w 979169"/>
                <a:gd name="connsiteY4" fmla="*/ 949537 h 2286000"/>
                <a:gd name="connsiteX5" fmla="*/ 0 w 979169"/>
                <a:gd name="connsiteY5" fmla="*/ 2286000 h 2286000"/>
                <a:gd name="connsiteX6" fmla="*/ 99907 w 979169"/>
                <a:gd name="connsiteY6" fmla="*/ 2098040 h 2286000"/>
                <a:gd name="connsiteX7" fmla="*/ 839258 w 979169"/>
                <a:gd name="connsiteY7" fmla="*/ 1599565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3"/>
                    <a:pt x="941705" y="145838"/>
                    <a:pt x="879263" y="187960"/>
                  </a:cubicBezTo>
                  <a:lnTo>
                    <a:pt x="139912" y="686435"/>
                  </a:lnTo>
                  <a:cubicBezTo>
                    <a:pt x="52493" y="745490"/>
                    <a:pt x="0" y="843915"/>
                    <a:pt x="0" y="949537"/>
                  </a:cubicBezTo>
                  <a:lnTo>
                    <a:pt x="0" y="2286000"/>
                  </a:lnTo>
                  <a:cubicBezTo>
                    <a:pt x="0" y="2210647"/>
                    <a:pt x="37465" y="2140162"/>
                    <a:pt x="99907" y="2098040"/>
                  </a:cubicBezTo>
                  <a:lnTo>
                    <a:pt x="839258" y="1599565"/>
                  </a:lnTo>
                  <a:cubicBezTo>
                    <a:pt x="926677" y="1540510"/>
                    <a:pt x="979170" y="1441873"/>
                    <a:pt x="979170" y="1336463"/>
                  </a:cubicBezTo>
                  <a:close/>
                </a:path>
              </a:pathLst>
            </a:custGeom>
            <a:solidFill>
              <a:schemeClr val="bg1"/>
            </a:solidFill>
            <a:ln w="2114" cap="flat">
              <a:noFill/>
              <a:prstDash val="solid"/>
              <a:miter/>
            </a:ln>
          </p:spPr>
          <p:txBody>
            <a:bodyPr rtlCol="0" anchor="ctr"/>
            <a:lstStyle/>
            <a:p>
              <a:endParaRPr lang="en-EE"/>
            </a:p>
          </p:txBody>
        </p:sp>
      </p:grpSp>
      <p:grpSp>
        <p:nvGrpSpPr>
          <p:cNvPr id="16" name="Graphic 4">
            <a:extLst>
              <a:ext uri="{FF2B5EF4-FFF2-40B4-BE49-F238E27FC236}">
                <a16:creationId xmlns:a16="http://schemas.microsoft.com/office/drawing/2014/main" id="{DF2C0F18-ED50-CB20-3644-79832FAE12F4}"/>
              </a:ext>
            </a:extLst>
          </p:cNvPr>
          <p:cNvGrpSpPr/>
          <p:nvPr/>
        </p:nvGrpSpPr>
        <p:grpSpPr>
          <a:xfrm>
            <a:off x="10233025" y="2286000"/>
            <a:ext cx="1958128" cy="2286000"/>
            <a:chOff x="10233025" y="2286000"/>
            <a:chExt cx="1958128" cy="2286000"/>
          </a:xfrm>
        </p:grpSpPr>
        <p:sp>
          <p:nvSpPr>
            <p:cNvPr id="17" name="Freeform 16">
              <a:extLst>
                <a:ext uri="{FF2B5EF4-FFF2-40B4-BE49-F238E27FC236}">
                  <a16:creationId xmlns:a16="http://schemas.microsoft.com/office/drawing/2014/main" id="{BD75D78E-D9EF-CBD6-77E7-3CECBF96CA93}"/>
                </a:ext>
              </a:extLst>
            </p:cNvPr>
            <p:cNvSpPr/>
            <p:nvPr/>
          </p:nvSpPr>
          <p:spPr>
            <a:xfrm>
              <a:off x="10233025" y="228600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435 h 2286000"/>
                <a:gd name="connsiteX4" fmla="*/ 979170 w 979169"/>
                <a:gd name="connsiteY4" fmla="*/ 949537 h 2286000"/>
                <a:gd name="connsiteX5" fmla="*/ 979170 w 979169"/>
                <a:gd name="connsiteY5" fmla="*/ 2286000 h 2286000"/>
                <a:gd name="connsiteX6" fmla="*/ 879263 w 979169"/>
                <a:gd name="connsiteY6" fmla="*/ 2098040 h 2286000"/>
                <a:gd name="connsiteX7" fmla="*/ 139912 w 979169"/>
                <a:gd name="connsiteY7" fmla="*/ 1599353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3"/>
                    <a:pt x="37465" y="145838"/>
                    <a:pt x="99907" y="187960"/>
                  </a:cubicBezTo>
                  <a:lnTo>
                    <a:pt x="839258" y="686435"/>
                  </a:lnTo>
                  <a:cubicBezTo>
                    <a:pt x="926677" y="745490"/>
                    <a:pt x="979170" y="843915"/>
                    <a:pt x="979170" y="949537"/>
                  </a:cubicBezTo>
                  <a:lnTo>
                    <a:pt x="979170" y="2286000"/>
                  </a:lnTo>
                  <a:cubicBezTo>
                    <a:pt x="979170" y="2210647"/>
                    <a:pt x="941705" y="2140162"/>
                    <a:pt x="879263" y="2098040"/>
                  </a:cubicBezTo>
                  <a:lnTo>
                    <a:pt x="139912" y="1599353"/>
                  </a:lnTo>
                  <a:cubicBezTo>
                    <a:pt x="52493" y="1540510"/>
                    <a:pt x="0" y="1441873"/>
                    <a:pt x="0" y="1336463"/>
                  </a:cubicBezTo>
                  <a:close/>
                </a:path>
              </a:pathLst>
            </a:custGeom>
            <a:solidFill>
              <a:srgbClr val="0072CE"/>
            </a:solidFill>
            <a:ln w="2114" cap="flat">
              <a:noFill/>
              <a:prstDash val="solid"/>
              <a:miter/>
            </a:ln>
          </p:spPr>
          <p:txBody>
            <a:bodyPr rtlCol="0" anchor="ctr"/>
            <a:lstStyle/>
            <a:p>
              <a:endParaRPr lang="en-EE"/>
            </a:p>
          </p:txBody>
        </p:sp>
        <p:sp>
          <p:nvSpPr>
            <p:cNvPr id="18" name="Freeform 17">
              <a:extLst>
                <a:ext uri="{FF2B5EF4-FFF2-40B4-BE49-F238E27FC236}">
                  <a16:creationId xmlns:a16="http://schemas.microsoft.com/office/drawing/2014/main" id="{A7FA20D7-3CD8-BF23-FAF0-A78C882226D6}"/>
                </a:ext>
              </a:extLst>
            </p:cNvPr>
            <p:cNvSpPr/>
            <p:nvPr/>
          </p:nvSpPr>
          <p:spPr>
            <a:xfrm>
              <a:off x="11211983" y="228600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647 h 2286000"/>
                <a:gd name="connsiteX4" fmla="*/ 0 w 979169"/>
                <a:gd name="connsiteY4" fmla="*/ 949748 h 2286000"/>
                <a:gd name="connsiteX5" fmla="*/ 0 w 979169"/>
                <a:gd name="connsiteY5" fmla="*/ 2286000 h 2286000"/>
                <a:gd name="connsiteX6" fmla="*/ 99907 w 979169"/>
                <a:gd name="connsiteY6" fmla="*/ 2098040 h 2286000"/>
                <a:gd name="connsiteX7" fmla="*/ 839258 w 979169"/>
                <a:gd name="connsiteY7" fmla="*/ 1599353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3"/>
                    <a:pt x="941705" y="145838"/>
                    <a:pt x="879263" y="187960"/>
                  </a:cubicBezTo>
                  <a:lnTo>
                    <a:pt x="139912" y="686647"/>
                  </a:lnTo>
                  <a:cubicBezTo>
                    <a:pt x="52493" y="745702"/>
                    <a:pt x="0" y="844127"/>
                    <a:pt x="0" y="949748"/>
                  </a:cubicBezTo>
                  <a:lnTo>
                    <a:pt x="0" y="2286000"/>
                  </a:lnTo>
                  <a:cubicBezTo>
                    <a:pt x="0" y="2210647"/>
                    <a:pt x="37465" y="2140162"/>
                    <a:pt x="99907" y="2098040"/>
                  </a:cubicBezTo>
                  <a:lnTo>
                    <a:pt x="839258" y="1599353"/>
                  </a:lnTo>
                  <a:cubicBezTo>
                    <a:pt x="926677" y="1540510"/>
                    <a:pt x="979170" y="1441873"/>
                    <a:pt x="979170" y="1336463"/>
                  </a:cubicBezTo>
                  <a:close/>
                </a:path>
              </a:pathLst>
            </a:custGeom>
            <a:solidFill>
              <a:schemeClr val="bg1"/>
            </a:solidFill>
            <a:ln w="2114" cap="flat">
              <a:noFill/>
              <a:prstDash val="solid"/>
              <a:miter/>
            </a:ln>
          </p:spPr>
          <p:txBody>
            <a:bodyPr rtlCol="0" anchor="ctr"/>
            <a:lstStyle/>
            <a:p>
              <a:endParaRPr lang="en-EE"/>
            </a:p>
          </p:txBody>
        </p:sp>
      </p:grpSp>
      <p:grpSp>
        <p:nvGrpSpPr>
          <p:cNvPr id="19" name="Graphic 4">
            <a:extLst>
              <a:ext uri="{FF2B5EF4-FFF2-40B4-BE49-F238E27FC236}">
                <a16:creationId xmlns:a16="http://schemas.microsoft.com/office/drawing/2014/main" id="{B1D8A455-9515-D547-FB79-65B208CE4F16}"/>
              </a:ext>
            </a:extLst>
          </p:cNvPr>
          <p:cNvGrpSpPr/>
          <p:nvPr/>
        </p:nvGrpSpPr>
        <p:grpSpPr>
          <a:xfrm>
            <a:off x="9254067" y="4572000"/>
            <a:ext cx="1958128" cy="2286000"/>
            <a:chOff x="9254067" y="4572000"/>
            <a:chExt cx="1958128" cy="2286000"/>
          </a:xfrm>
        </p:grpSpPr>
        <p:sp>
          <p:nvSpPr>
            <p:cNvPr id="20" name="Freeform 19">
              <a:extLst>
                <a:ext uri="{FF2B5EF4-FFF2-40B4-BE49-F238E27FC236}">
                  <a16:creationId xmlns:a16="http://schemas.microsoft.com/office/drawing/2014/main" id="{7054A07D-173F-56B9-187F-F1E24CBCC775}"/>
                </a:ext>
              </a:extLst>
            </p:cNvPr>
            <p:cNvSpPr/>
            <p:nvPr/>
          </p:nvSpPr>
          <p:spPr>
            <a:xfrm>
              <a:off x="9254067" y="457200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646 h 2286000"/>
                <a:gd name="connsiteX4" fmla="*/ 979170 w 979169"/>
                <a:gd name="connsiteY4" fmla="*/ 949748 h 2286000"/>
                <a:gd name="connsiteX5" fmla="*/ 979170 w 979169"/>
                <a:gd name="connsiteY5" fmla="*/ 2286000 h 2286000"/>
                <a:gd name="connsiteX6" fmla="*/ 879263 w 979169"/>
                <a:gd name="connsiteY6" fmla="*/ 2098040 h 2286000"/>
                <a:gd name="connsiteX7" fmla="*/ 139912 w 979169"/>
                <a:gd name="connsiteY7" fmla="*/ 1599565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4"/>
                    <a:pt x="37465" y="145838"/>
                    <a:pt x="99907" y="187960"/>
                  </a:cubicBezTo>
                  <a:lnTo>
                    <a:pt x="839258" y="686646"/>
                  </a:lnTo>
                  <a:cubicBezTo>
                    <a:pt x="926677" y="745702"/>
                    <a:pt x="979170" y="844127"/>
                    <a:pt x="979170" y="949748"/>
                  </a:cubicBezTo>
                  <a:lnTo>
                    <a:pt x="979170" y="2286000"/>
                  </a:lnTo>
                  <a:cubicBezTo>
                    <a:pt x="979170" y="2210647"/>
                    <a:pt x="941705" y="2140162"/>
                    <a:pt x="879263" y="2098040"/>
                  </a:cubicBezTo>
                  <a:lnTo>
                    <a:pt x="139912" y="1599565"/>
                  </a:lnTo>
                  <a:cubicBezTo>
                    <a:pt x="52493" y="1540510"/>
                    <a:pt x="0" y="1441873"/>
                    <a:pt x="0" y="1336463"/>
                  </a:cubicBezTo>
                  <a:close/>
                </a:path>
              </a:pathLst>
            </a:custGeom>
            <a:solidFill>
              <a:srgbClr val="0072CE"/>
            </a:solidFill>
            <a:ln w="2114" cap="flat">
              <a:noFill/>
              <a:prstDash val="solid"/>
              <a:miter/>
            </a:ln>
          </p:spPr>
          <p:txBody>
            <a:bodyPr rtlCol="0" anchor="ctr"/>
            <a:lstStyle/>
            <a:p>
              <a:endParaRPr lang="en-EE"/>
            </a:p>
          </p:txBody>
        </p:sp>
        <p:sp>
          <p:nvSpPr>
            <p:cNvPr id="21" name="Freeform 20">
              <a:extLst>
                <a:ext uri="{FF2B5EF4-FFF2-40B4-BE49-F238E27FC236}">
                  <a16:creationId xmlns:a16="http://schemas.microsoft.com/office/drawing/2014/main" id="{F97BBB3A-E836-4F58-1BCB-0E560EFA4ACA}"/>
                </a:ext>
              </a:extLst>
            </p:cNvPr>
            <p:cNvSpPr/>
            <p:nvPr/>
          </p:nvSpPr>
          <p:spPr>
            <a:xfrm>
              <a:off x="10233025" y="457200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646 h 2286000"/>
                <a:gd name="connsiteX4" fmla="*/ 0 w 979169"/>
                <a:gd name="connsiteY4" fmla="*/ 949748 h 2286000"/>
                <a:gd name="connsiteX5" fmla="*/ 0 w 979169"/>
                <a:gd name="connsiteY5" fmla="*/ 2286000 h 2286000"/>
                <a:gd name="connsiteX6" fmla="*/ 99907 w 979169"/>
                <a:gd name="connsiteY6" fmla="*/ 2098040 h 2286000"/>
                <a:gd name="connsiteX7" fmla="*/ 839258 w 979169"/>
                <a:gd name="connsiteY7" fmla="*/ 1599565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4"/>
                    <a:pt x="941705" y="145838"/>
                    <a:pt x="879263" y="187960"/>
                  </a:cubicBezTo>
                  <a:lnTo>
                    <a:pt x="139912" y="686646"/>
                  </a:lnTo>
                  <a:cubicBezTo>
                    <a:pt x="52493" y="745702"/>
                    <a:pt x="0" y="844127"/>
                    <a:pt x="0" y="949748"/>
                  </a:cubicBezTo>
                  <a:lnTo>
                    <a:pt x="0" y="2286000"/>
                  </a:lnTo>
                  <a:cubicBezTo>
                    <a:pt x="0" y="2210647"/>
                    <a:pt x="37465" y="2140162"/>
                    <a:pt x="99907" y="2098040"/>
                  </a:cubicBezTo>
                  <a:lnTo>
                    <a:pt x="839258" y="1599565"/>
                  </a:lnTo>
                  <a:cubicBezTo>
                    <a:pt x="926677" y="1540510"/>
                    <a:pt x="979170" y="1441873"/>
                    <a:pt x="979170" y="1336463"/>
                  </a:cubicBezTo>
                  <a:close/>
                </a:path>
              </a:pathLst>
            </a:custGeom>
            <a:solidFill>
              <a:schemeClr val="bg1"/>
            </a:solidFill>
            <a:ln w="2114" cap="flat">
              <a:noFill/>
              <a:prstDash val="solid"/>
              <a:miter/>
            </a:ln>
          </p:spPr>
          <p:txBody>
            <a:bodyPr rtlCol="0" anchor="ctr"/>
            <a:lstStyle/>
            <a:p>
              <a:endParaRPr lang="en-EE"/>
            </a:p>
          </p:txBody>
        </p:sp>
      </p:grpSp>
    </p:spTree>
    <p:extLst>
      <p:ext uri="{BB962C8B-B14F-4D97-AF65-F5344CB8AC3E}">
        <p14:creationId xmlns:p14="http://schemas.microsoft.com/office/powerpoint/2010/main" val="38868780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1 Tiitelslaid (muster 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BBD0A14-00E8-D537-72D6-3CB7FB1BCBD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0" y="0"/>
            <a:ext cx="12191998" cy="6857999"/>
          </a:xfrm>
          <a:prstGeom prst="rect">
            <a:avLst/>
          </a:prstGeom>
        </p:spPr>
      </p:pic>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497626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497626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1467369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1 Tiitelslaid (muster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BBD0A14-00E8-D537-72D6-3CB7FB1BCBD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096000" y="0"/>
            <a:ext cx="12191998" cy="6857998"/>
          </a:xfrm>
          <a:prstGeom prst="rect">
            <a:avLst/>
          </a:prstGeom>
        </p:spPr>
      </p:pic>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497626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497626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3354597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ühi slai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8/12/2025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Tree>
    <p:extLst>
      <p:ext uri="{BB962C8B-B14F-4D97-AF65-F5344CB8AC3E}">
        <p14:creationId xmlns:p14="http://schemas.microsoft.com/office/powerpoint/2010/main" val="2449734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olmene jaotu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69A3DC-82A2-185E-5AB8-BD65E7BBB0E1}"/>
              </a:ext>
            </a:extLst>
          </p:cNvPr>
          <p:cNvSpPr/>
          <p:nvPr userDrawn="1"/>
        </p:nvSpPr>
        <p:spPr>
          <a:xfrm>
            <a:off x="4064000" y="0"/>
            <a:ext cx="406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7" name="Rectangle 6">
            <a:extLst>
              <a:ext uri="{FF2B5EF4-FFF2-40B4-BE49-F238E27FC236}">
                <a16:creationId xmlns:a16="http://schemas.microsoft.com/office/drawing/2014/main" id="{AFAB41A4-D4E5-00BC-7747-37521F2AF173}"/>
              </a:ext>
            </a:extLst>
          </p:cNvPr>
          <p:cNvSpPr/>
          <p:nvPr userDrawn="1"/>
        </p:nvSpPr>
        <p:spPr>
          <a:xfrm>
            <a:off x="8128000" y="0"/>
            <a:ext cx="4064000" cy="6858000"/>
          </a:xfrm>
          <a:prstGeom prst="rect">
            <a:avLst/>
          </a:prstGeom>
          <a:solidFill>
            <a:srgbClr val="0072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8/12/2025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lvl1pPr>
              <a:defRPr>
                <a:solidFill>
                  <a:srgbClr val="002E87"/>
                </a:solidFill>
              </a:defRPr>
            </a:lvl1p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
        <p:nvSpPr>
          <p:cNvPr id="5" name="Rectangle 4">
            <a:extLst>
              <a:ext uri="{FF2B5EF4-FFF2-40B4-BE49-F238E27FC236}">
                <a16:creationId xmlns:a16="http://schemas.microsoft.com/office/drawing/2014/main" id="{13C6F0AE-B319-6A13-0FA7-53062F484F30}"/>
              </a:ext>
            </a:extLst>
          </p:cNvPr>
          <p:cNvSpPr/>
          <p:nvPr userDrawn="1"/>
        </p:nvSpPr>
        <p:spPr>
          <a:xfrm>
            <a:off x="0" y="0"/>
            <a:ext cx="406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12" name="Text Placeholder 12">
            <a:extLst>
              <a:ext uri="{FF2B5EF4-FFF2-40B4-BE49-F238E27FC236}">
                <a16:creationId xmlns:a16="http://schemas.microsoft.com/office/drawing/2014/main" id="{C7F92191-C894-5CC9-CD49-0B42EB31DEB9}"/>
              </a:ext>
            </a:extLst>
          </p:cNvPr>
          <p:cNvSpPr>
            <a:spLocks noGrp="1"/>
          </p:cNvSpPr>
          <p:nvPr>
            <p:ph type="body" sz="quarter" idx="13"/>
          </p:nvPr>
        </p:nvSpPr>
        <p:spPr>
          <a:xfrm>
            <a:off x="617537" y="2860430"/>
            <a:ext cx="2828925" cy="31178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13" name="Text Placeholder 12">
            <a:extLst>
              <a:ext uri="{FF2B5EF4-FFF2-40B4-BE49-F238E27FC236}">
                <a16:creationId xmlns:a16="http://schemas.microsoft.com/office/drawing/2014/main" id="{00842568-C792-5BC6-DF22-B8EB70B53F47}"/>
              </a:ext>
            </a:extLst>
          </p:cNvPr>
          <p:cNvSpPr>
            <a:spLocks noGrp="1"/>
          </p:cNvSpPr>
          <p:nvPr>
            <p:ph type="body" sz="quarter" idx="14"/>
          </p:nvPr>
        </p:nvSpPr>
        <p:spPr>
          <a:xfrm>
            <a:off x="4681537" y="2860430"/>
            <a:ext cx="2828925" cy="3117850"/>
          </a:xfrm>
        </p:spPr>
        <p:txBody>
          <a:bodyPr/>
          <a:lstStyle>
            <a:lvl1pPr>
              <a:defRPr>
                <a:solidFill>
                  <a:srgbClr val="002E87"/>
                </a:solidFill>
              </a:defRPr>
            </a:lvl1pPr>
            <a:lvl2pPr>
              <a:defRPr>
                <a:solidFill>
                  <a:srgbClr val="002E87"/>
                </a:solidFill>
              </a:defRPr>
            </a:lvl2pPr>
            <a:lvl3pPr>
              <a:defRPr>
                <a:solidFill>
                  <a:srgbClr val="002E87"/>
                </a:solidFill>
              </a:defRPr>
            </a:lvl3pPr>
            <a:lvl4pPr>
              <a:defRPr>
                <a:solidFill>
                  <a:srgbClr val="002E87"/>
                </a:solidFill>
              </a:defRPr>
            </a:lvl4pPr>
            <a:lvl5pPr>
              <a:defRPr>
                <a:solidFill>
                  <a:srgbClr val="002E87"/>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14" name="Text Placeholder 12">
            <a:extLst>
              <a:ext uri="{FF2B5EF4-FFF2-40B4-BE49-F238E27FC236}">
                <a16:creationId xmlns:a16="http://schemas.microsoft.com/office/drawing/2014/main" id="{E69F635B-48AA-B148-5E0F-5BE308E4570A}"/>
              </a:ext>
            </a:extLst>
          </p:cNvPr>
          <p:cNvSpPr>
            <a:spLocks noGrp="1"/>
          </p:cNvSpPr>
          <p:nvPr>
            <p:ph type="body" sz="quarter" idx="15"/>
          </p:nvPr>
        </p:nvSpPr>
        <p:spPr>
          <a:xfrm>
            <a:off x="8745537" y="2860430"/>
            <a:ext cx="2828925" cy="31178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Tree>
    <p:extLst>
      <p:ext uri="{BB962C8B-B14F-4D97-AF65-F5344CB8AC3E}">
        <p14:creationId xmlns:p14="http://schemas.microsoft.com/office/powerpoint/2010/main" val="1360424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sitaadislai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8/12/2025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
        <p:nvSpPr>
          <p:cNvPr id="5" name="Title Placeholder 1">
            <a:extLst>
              <a:ext uri="{FF2B5EF4-FFF2-40B4-BE49-F238E27FC236}">
                <a16:creationId xmlns:a16="http://schemas.microsoft.com/office/drawing/2014/main" id="{2290DCC1-B421-4117-5858-4BFBC6157ED3}"/>
              </a:ext>
            </a:extLst>
          </p:cNvPr>
          <p:cNvSpPr>
            <a:spLocks noGrp="1"/>
          </p:cNvSpPr>
          <p:nvPr>
            <p:ph type="title"/>
          </p:nvPr>
        </p:nvSpPr>
        <p:spPr>
          <a:xfrm>
            <a:off x="564114" y="2200989"/>
            <a:ext cx="11077023" cy="2456022"/>
          </a:xfrm>
          <a:prstGeom prst="rect">
            <a:avLst/>
          </a:prstGeom>
        </p:spPr>
        <p:txBody>
          <a:bodyPr vert="horz" lIns="0" tIns="0" rIns="0" bIns="0" rtlCol="0" anchor="ctr">
            <a:normAutofit/>
          </a:bodyPr>
          <a:lstStyle>
            <a:lvl1pPr algn="ctr">
              <a:defRPr/>
            </a:lvl1pPr>
          </a:lstStyle>
          <a:p>
            <a:r>
              <a:rPr lang="en-US"/>
              <a:t>Click to edit Master title style</a:t>
            </a:r>
          </a:p>
        </p:txBody>
      </p:sp>
      <p:grpSp>
        <p:nvGrpSpPr>
          <p:cNvPr id="11" name="Group 10">
            <a:extLst>
              <a:ext uri="{FF2B5EF4-FFF2-40B4-BE49-F238E27FC236}">
                <a16:creationId xmlns:a16="http://schemas.microsoft.com/office/drawing/2014/main" id="{066025EA-2E2D-F79A-2574-AF80216D9AEE}"/>
              </a:ext>
            </a:extLst>
          </p:cNvPr>
          <p:cNvGrpSpPr/>
          <p:nvPr userDrawn="1"/>
        </p:nvGrpSpPr>
        <p:grpSpPr>
          <a:xfrm>
            <a:off x="5706110" y="1096593"/>
            <a:ext cx="779864" cy="911431"/>
            <a:chOff x="5706110" y="1117600"/>
            <a:chExt cx="779864" cy="911431"/>
          </a:xfrm>
        </p:grpSpPr>
        <p:sp>
          <p:nvSpPr>
            <p:cNvPr id="9" name="Freeform 8">
              <a:extLst>
                <a:ext uri="{FF2B5EF4-FFF2-40B4-BE49-F238E27FC236}">
                  <a16:creationId xmlns:a16="http://schemas.microsoft.com/office/drawing/2014/main" id="{69D6A42C-C9E2-84DB-DF66-D223FE1B7F90}"/>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72CE"/>
            </a:solidFill>
            <a:ln w="834" cap="flat">
              <a:noFill/>
              <a:prstDash val="solid"/>
              <a:miter/>
            </a:ln>
          </p:spPr>
          <p:txBody>
            <a:bodyPr rtlCol="0" anchor="ctr"/>
            <a:lstStyle/>
            <a:p>
              <a:endParaRPr lang="en-EE"/>
            </a:p>
          </p:txBody>
        </p:sp>
        <p:sp>
          <p:nvSpPr>
            <p:cNvPr id="10" name="Freeform 9">
              <a:extLst>
                <a:ext uri="{FF2B5EF4-FFF2-40B4-BE49-F238E27FC236}">
                  <a16:creationId xmlns:a16="http://schemas.microsoft.com/office/drawing/2014/main" id="{189F36CC-BCB4-A7E2-0394-BEC5058D16BB}"/>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chemeClr val="bg1"/>
            </a:solidFill>
            <a:ln w="834" cap="flat">
              <a:noFill/>
              <a:prstDash val="solid"/>
              <a:miter/>
            </a:ln>
          </p:spPr>
          <p:txBody>
            <a:bodyPr rtlCol="0" anchor="ctr"/>
            <a:lstStyle/>
            <a:p>
              <a:endParaRPr lang="en-EE"/>
            </a:p>
          </p:txBody>
        </p:sp>
      </p:grpSp>
      <p:grpSp>
        <p:nvGrpSpPr>
          <p:cNvPr id="12" name="Group 11">
            <a:extLst>
              <a:ext uri="{FF2B5EF4-FFF2-40B4-BE49-F238E27FC236}">
                <a16:creationId xmlns:a16="http://schemas.microsoft.com/office/drawing/2014/main" id="{FF526125-AC47-A7FB-B321-217FB6F805F3}"/>
              </a:ext>
            </a:extLst>
          </p:cNvPr>
          <p:cNvGrpSpPr/>
          <p:nvPr userDrawn="1"/>
        </p:nvGrpSpPr>
        <p:grpSpPr>
          <a:xfrm rot="10800000">
            <a:off x="5706110" y="4849976"/>
            <a:ext cx="779864" cy="911431"/>
            <a:chOff x="5706110" y="1117600"/>
            <a:chExt cx="779864" cy="911431"/>
          </a:xfrm>
        </p:grpSpPr>
        <p:sp>
          <p:nvSpPr>
            <p:cNvPr id="13" name="Freeform 12">
              <a:extLst>
                <a:ext uri="{FF2B5EF4-FFF2-40B4-BE49-F238E27FC236}">
                  <a16:creationId xmlns:a16="http://schemas.microsoft.com/office/drawing/2014/main" id="{F4BF3BC2-3426-8667-51FB-2D30257ABF99}"/>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72CE"/>
            </a:solidFill>
            <a:ln w="834" cap="flat">
              <a:noFill/>
              <a:prstDash val="solid"/>
              <a:miter/>
            </a:ln>
          </p:spPr>
          <p:txBody>
            <a:bodyPr rtlCol="0" anchor="ctr"/>
            <a:lstStyle/>
            <a:p>
              <a:endParaRPr lang="en-EE"/>
            </a:p>
          </p:txBody>
        </p:sp>
        <p:sp>
          <p:nvSpPr>
            <p:cNvPr id="14" name="Freeform 13">
              <a:extLst>
                <a:ext uri="{FF2B5EF4-FFF2-40B4-BE49-F238E27FC236}">
                  <a16:creationId xmlns:a16="http://schemas.microsoft.com/office/drawing/2014/main" id="{F84502C5-54C9-39A2-3589-270C7B0DF3D6}"/>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chemeClr val="bg1"/>
            </a:solidFill>
            <a:ln w="834" cap="flat">
              <a:noFill/>
              <a:prstDash val="solid"/>
              <a:miter/>
            </a:ln>
          </p:spPr>
          <p:txBody>
            <a:bodyPr rtlCol="0" anchor="ctr"/>
            <a:lstStyle/>
            <a:p>
              <a:endParaRPr lang="en-EE"/>
            </a:p>
          </p:txBody>
        </p:sp>
      </p:grpSp>
    </p:spTree>
    <p:extLst>
      <p:ext uri="{BB962C8B-B14F-4D97-AF65-F5344CB8AC3E}">
        <p14:creationId xmlns:p14="http://schemas.microsoft.com/office/powerpoint/2010/main" val="1098470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sukor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8/12/2025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
        <p:nvSpPr>
          <p:cNvPr id="5" name="Title Placeholder 1">
            <a:extLst>
              <a:ext uri="{FF2B5EF4-FFF2-40B4-BE49-F238E27FC236}">
                <a16:creationId xmlns:a16="http://schemas.microsoft.com/office/drawing/2014/main" id="{2290DCC1-B421-4117-5858-4BFBC6157ED3}"/>
              </a:ext>
            </a:extLst>
          </p:cNvPr>
          <p:cNvSpPr>
            <a:spLocks noGrp="1"/>
          </p:cNvSpPr>
          <p:nvPr>
            <p:ph type="title"/>
          </p:nvPr>
        </p:nvSpPr>
        <p:spPr>
          <a:xfrm>
            <a:off x="6096000" y="549275"/>
            <a:ext cx="5545137" cy="5759450"/>
          </a:xfrm>
          <a:prstGeom prst="rect">
            <a:avLst/>
          </a:prstGeom>
        </p:spPr>
        <p:txBody>
          <a:bodyPr vert="horz" lIns="0" tIns="0" rIns="0" bIns="0" rtlCol="0" anchor="ctr">
            <a:normAutofit/>
          </a:bodyPr>
          <a:lstStyle>
            <a:lvl1pPr algn="l">
              <a:defRPr/>
            </a:lvl1pPr>
          </a:lstStyle>
          <a:p>
            <a:r>
              <a:rPr lang="en-US"/>
              <a:t>Click to edit Master title style</a:t>
            </a:r>
          </a:p>
        </p:txBody>
      </p:sp>
      <p:pic>
        <p:nvPicPr>
          <p:cNvPr id="8" name="Graphic 7">
            <a:extLst>
              <a:ext uri="{FF2B5EF4-FFF2-40B4-BE49-F238E27FC236}">
                <a16:creationId xmlns:a16="http://schemas.microsoft.com/office/drawing/2014/main" id="{63E740C4-E72A-6654-8AA5-0233F20E06F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0863" y="391319"/>
            <a:ext cx="2324100" cy="952500"/>
          </a:xfrm>
          <a:prstGeom prst="rect">
            <a:avLst/>
          </a:prstGeom>
        </p:spPr>
      </p:pic>
      <p:grpSp>
        <p:nvGrpSpPr>
          <p:cNvPr id="15" name="Group 14">
            <a:extLst>
              <a:ext uri="{FF2B5EF4-FFF2-40B4-BE49-F238E27FC236}">
                <a16:creationId xmlns:a16="http://schemas.microsoft.com/office/drawing/2014/main" id="{8DDCA867-E778-5E21-BB87-9F8E03AB3433}"/>
              </a:ext>
            </a:extLst>
          </p:cNvPr>
          <p:cNvGrpSpPr/>
          <p:nvPr userDrawn="1"/>
        </p:nvGrpSpPr>
        <p:grpSpPr>
          <a:xfrm rot="16200000">
            <a:off x="1856547" y="1714121"/>
            <a:ext cx="2934665" cy="3429758"/>
            <a:chOff x="5706110" y="1117600"/>
            <a:chExt cx="779864" cy="911431"/>
          </a:xfrm>
        </p:grpSpPr>
        <p:sp>
          <p:nvSpPr>
            <p:cNvPr id="16" name="Freeform 15">
              <a:extLst>
                <a:ext uri="{FF2B5EF4-FFF2-40B4-BE49-F238E27FC236}">
                  <a16:creationId xmlns:a16="http://schemas.microsoft.com/office/drawing/2014/main" id="{46CC1A42-22E2-F40A-0C51-8BA1E688FB83}"/>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72CE"/>
            </a:solidFill>
            <a:ln w="834" cap="flat">
              <a:noFill/>
              <a:prstDash val="solid"/>
              <a:miter/>
            </a:ln>
          </p:spPr>
          <p:txBody>
            <a:bodyPr rtlCol="0" anchor="ctr"/>
            <a:lstStyle/>
            <a:p>
              <a:endParaRPr lang="en-EE"/>
            </a:p>
          </p:txBody>
        </p:sp>
        <p:sp>
          <p:nvSpPr>
            <p:cNvPr id="17" name="Freeform 16">
              <a:extLst>
                <a:ext uri="{FF2B5EF4-FFF2-40B4-BE49-F238E27FC236}">
                  <a16:creationId xmlns:a16="http://schemas.microsoft.com/office/drawing/2014/main" id="{A6DE87F2-9AD8-BBFA-14FC-D414709955D2}"/>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chemeClr val="bg1"/>
            </a:solidFill>
            <a:ln w="834" cap="flat">
              <a:noFill/>
              <a:prstDash val="solid"/>
              <a:miter/>
            </a:ln>
          </p:spPr>
          <p:txBody>
            <a:bodyPr rtlCol="0" anchor="ctr"/>
            <a:lstStyle/>
            <a:p>
              <a:endParaRPr lang="en-EE"/>
            </a:p>
          </p:txBody>
        </p:sp>
      </p:grpSp>
    </p:spTree>
    <p:extLst>
      <p:ext uri="{BB962C8B-B14F-4D97-AF65-F5344CB8AC3E}">
        <p14:creationId xmlns:p14="http://schemas.microsoft.com/office/powerpoint/2010/main" val="79761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itelslaid (1 el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8125308"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8125308"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grpSp>
        <p:nvGrpSpPr>
          <p:cNvPr id="15" name="Group 14">
            <a:extLst>
              <a:ext uri="{FF2B5EF4-FFF2-40B4-BE49-F238E27FC236}">
                <a16:creationId xmlns:a16="http://schemas.microsoft.com/office/drawing/2014/main" id="{D4ABEA0F-26E8-91F5-A1E7-23949294B1E1}"/>
              </a:ext>
            </a:extLst>
          </p:cNvPr>
          <p:cNvGrpSpPr/>
          <p:nvPr userDrawn="1"/>
        </p:nvGrpSpPr>
        <p:grpSpPr>
          <a:xfrm>
            <a:off x="9258300" y="0"/>
            <a:ext cx="5868034" cy="6858000"/>
            <a:chOff x="9258300" y="0"/>
            <a:chExt cx="5868034" cy="6858000"/>
          </a:xfrm>
        </p:grpSpPr>
        <p:sp>
          <p:nvSpPr>
            <p:cNvPr id="13" name="Freeform 12">
              <a:extLst>
                <a:ext uri="{FF2B5EF4-FFF2-40B4-BE49-F238E27FC236}">
                  <a16:creationId xmlns:a16="http://schemas.microsoft.com/office/drawing/2014/main" id="{C4BFA782-7BDA-1A11-3B3F-65B08BCB4006}"/>
                </a:ext>
              </a:extLst>
            </p:cNvPr>
            <p:cNvSpPr/>
            <p:nvPr/>
          </p:nvSpPr>
          <p:spPr>
            <a:xfrm>
              <a:off x="9258300" y="0"/>
              <a:ext cx="2934334" cy="6858000"/>
            </a:xfrm>
            <a:custGeom>
              <a:avLst/>
              <a:gdLst>
                <a:gd name="connsiteX0" fmla="*/ 0 w 2934334"/>
                <a:gd name="connsiteY0" fmla="*/ 4009390 h 6858000"/>
                <a:gd name="connsiteX1" fmla="*/ 0 w 2934334"/>
                <a:gd name="connsiteY1" fmla="*/ 0 h 6858000"/>
                <a:gd name="connsiteX2" fmla="*/ 299396 w 2934334"/>
                <a:gd name="connsiteY2" fmla="*/ 563880 h 6858000"/>
                <a:gd name="connsiteX3" fmla="*/ 2515053 w 2934334"/>
                <a:gd name="connsiteY3" fmla="*/ 2059940 h 6858000"/>
                <a:gd name="connsiteX4" fmla="*/ 2934334 w 2934334"/>
                <a:gd name="connsiteY4" fmla="*/ 2849245 h 6858000"/>
                <a:gd name="connsiteX5" fmla="*/ 2934334 w 2934334"/>
                <a:gd name="connsiteY5" fmla="*/ 6858000 h 6858000"/>
                <a:gd name="connsiteX6" fmla="*/ 2634938 w 2934334"/>
                <a:gd name="connsiteY6" fmla="*/ 6294120 h 6858000"/>
                <a:gd name="connsiteX7" fmla="*/ 419281 w 2934334"/>
                <a:gd name="connsiteY7" fmla="*/ 4798695 h 6858000"/>
                <a:gd name="connsiteX8" fmla="*/ 0 w 2934334"/>
                <a:gd name="connsiteY8" fmla="*/ 4009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4334" h="6858000">
                  <a:moveTo>
                    <a:pt x="0" y="4009390"/>
                  </a:moveTo>
                  <a:lnTo>
                    <a:pt x="0" y="0"/>
                  </a:lnTo>
                  <a:cubicBezTo>
                    <a:pt x="0" y="226060"/>
                    <a:pt x="112274" y="437515"/>
                    <a:pt x="299396" y="563880"/>
                  </a:cubicBezTo>
                  <a:lnTo>
                    <a:pt x="2515053" y="2059940"/>
                  </a:lnTo>
                  <a:cubicBezTo>
                    <a:pt x="2777025" y="2237105"/>
                    <a:pt x="2934334" y="2532380"/>
                    <a:pt x="2934334" y="2849245"/>
                  </a:cubicBezTo>
                  <a:lnTo>
                    <a:pt x="2934334" y="6858000"/>
                  </a:lnTo>
                  <a:cubicBezTo>
                    <a:pt x="2934334" y="6631940"/>
                    <a:pt x="2822061" y="6420485"/>
                    <a:pt x="2634938" y="6294120"/>
                  </a:cubicBezTo>
                  <a:lnTo>
                    <a:pt x="419281" y="4798695"/>
                  </a:lnTo>
                  <a:cubicBezTo>
                    <a:pt x="157310" y="4621530"/>
                    <a:pt x="0" y="4325620"/>
                    <a:pt x="0" y="4009390"/>
                  </a:cubicBezTo>
                  <a:close/>
                </a:path>
              </a:pathLst>
            </a:custGeom>
            <a:solidFill>
              <a:srgbClr val="002E87"/>
            </a:solidFill>
            <a:ln w="6343" cap="flat">
              <a:noFill/>
              <a:prstDash val="solid"/>
              <a:miter/>
            </a:ln>
          </p:spPr>
          <p:txBody>
            <a:bodyPr rtlCol="0" anchor="ctr"/>
            <a:lstStyle/>
            <a:p>
              <a:endParaRPr lang="en-EE"/>
            </a:p>
          </p:txBody>
        </p:sp>
        <p:sp>
          <p:nvSpPr>
            <p:cNvPr id="14" name="Freeform 13">
              <a:extLst>
                <a:ext uri="{FF2B5EF4-FFF2-40B4-BE49-F238E27FC236}">
                  <a16:creationId xmlns:a16="http://schemas.microsoft.com/office/drawing/2014/main" id="{C26A1338-31F5-5F47-5508-0B8E182F5D77}"/>
                </a:ext>
              </a:extLst>
            </p:cNvPr>
            <p:cNvSpPr/>
            <p:nvPr/>
          </p:nvSpPr>
          <p:spPr>
            <a:xfrm>
              <a:off x="12192000" y="0"/>
              <a:ext cx="2934334" cy="6858000"/>
            </a:xfrm>
            <a:custGeom>
              <a:avLst/>
              <a:gdLst>
                <a:gd name="connsiteX0" fmla="*/ 2934334 w 2934334"/>
                <a:gd name="connsiteY0" fmla="*/ 4009390 h 6858000"/>
                <a:gd name="connsiteX1" fmla="*/ 2934334 w 2934334"/>
                <a:gd name="connsiteY1" fmla="*/ 0 h 6858000"/>
                <a:gd name="connsiteX2" fmla="*/ 2634939 w 2934334"/>
                <a:gd name="connsiteY2" fmla="*/ 563880 h 6858000"/>
                <a:gd name="connsiteX3" fmla="*/ 419281 w 2934334"/>
                <a:gd name="connsiteY3" fmla="*/ 2059305 h 6858000"/>
                <a:gd name="connsiteX4" fmla="*/ 0 w 2934334"/>
                <a:gd name="connsiteY4" fmla="*/ 2848610 h 6858000"/>
                <a:gd name="connsiteX5" fmla="*/ 0 w 2934334"/>
                <a:gd name="connsiteY5" fmla="*/ 6858000 h 6858000"/>
                <a:gd name="connsiteX6" fmla="*/ 299396 w 2934334"/>
                <a:gd name="connsiteY6" fmla="*/ 6294120 h 6858000"/>
                <a:gd name="connsiteX7" fmla="*/ 2515053 w 2934334"/>
                <a:gd name="connsiteY7" fmla="*/ 4798695 h 6858000"/>
                <a:gd name="connsiteX8" fmla="*/ 2934334 w 2934334"/>
                <a:gd name="connsiteY8" fmla="*/ 4009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4334" h="6858000">
                  <a:moveTo>
                    <a:pt x="2934334" y="4009390"/>
                  </a:moveTo>
                  <a:lnTo>
                    <a:pt x="2934334" y="0"/>
                  </a:lnTo>
                  <a:cubicBezTo>
                    <a:pt x="2934334" y="226060"/>
                    <a:pt x="2822061" y="437515"/>
                    <a:pt x="2634939" y="563880"/>
                  </a:cubicBezTo>
                  <a:lnTo>
                    <a:pt x="419281" y="2059305"/>
                  </a:lnTo>
                  <a:cubicBezTo>
                    <a:pt x="157310" y="2236470"/>
                    <a:pt x="0" y="2531745"/>
                    <a:pt x="0" y="2848610"/>
                  </a:cubicBezTo>
                  <a:lnTo>
                    <a:pt x="0" y="6858000"/>
                  </a:lnTo>
                  <a:cubicBezTo>
                    <a:pt x="0" y="6631940"/>
                    <a:pt x="112274" y="6420485"/>
                    <a:pt x="299396" y="6294120"/>
                  </a:cubicBezTo>
                  <a:lnTo>
                    <a:pt x="2515053" y="4798695"/>
                  </a:lnTo>
                  <a:cubicBezTo>
                    <a:pt x="2777025" y="4621530"/>
                    <a:pt x="2934334" y="4325620"/>
                    <a:pt x="2934334" y="4009390"/>
                  </a:cubicBezTo>
                  <a:close/>
                </a:path>
              </a:pathLst>
            </a:custGeom>
            <a:solidFill>
              <a:srgbClr val="003087"/>
            </a:solidFill>
            <a:ln w="6343" cap="flat">
              <a:noFill/>
              <a:prstDash val="solid"/>
              <a:miter/>
            </a:ln>
          </p:spPr>
          <p:txBody>
            <a:bodyPr rtlCol="0" anchor="ctr"/>
            <a:lstStyle/>
            <a:p>
              <a:endParaRPr lang="en-EE"/>
            </a:p>
          </p:txBody>
        </p:sp>
      </p:grpSp>
    </p:spTree>
    <p:extLst>
      <p:ext uri="{BB962C8B-B14F-4D97-AF65-F5344CB8AC3E}">
        <p14:creationId xmlns:p14="http://schemas.microsoft.com/office/powerpoint/2010/main" val="44340560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Tiitelslaid (väike foto)">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5E485A63-8CA9-4B3F-4196-CB29489CCA1F}"/>
              </a:ext>
            </a:extLst>
          </p:cNvPr>
          <p:cNvSpPr>
            <a:spLocks noGrp="1"/>
          </p:cNvSpPr>
          <p:nvPr>
            <p:ph type="pic" sz="quarter" idx="10" hasCustomPrompt="1"/>
          </p:nvPr>
        </p:nvSpPr>
        <p:spPr>
          <a:xfrm>
            <a:off x="9258300" y="1"/>
            <a:ext cx="2933700" cy="6847745"/>
          </a:xfrm>
          <a:custGeom>
            <a:avLst/>
            <a:gdLst>
              <a:gd name="connsiteX0" fmla="*/ 0 w 2933700"/>
              <a:gd name="connsiteY0" fmla="*/ 0 h 6847745"/>
              <a:gd name="connsiteX1" fmla="*/ 299396 w 2933700"/>
              <a:gd name="connsiteY1" fmla="*/ 563880 h 6847745"/>
              <a:gd name="connsiteX2" fmla="*/ 2515053 w 2933700"/>
              <a:gd name="connsiteY2" fmla="*/ 2059940 h 6847745"/>
              <a:gd name="connsiteX3" fmla="*/ 2927063 w 2933700"/>
              <a:gd name="connsiteY3" fmla="*/ 2731621 h 6847745"/>
              <a:gd name="connsiteX4" fmla="*/ 2933700 w 2933700"/>
              <a:gd name="connsiteY4" fmla="*/ 2838989 h 6847745"/>
              <a:gd name="connsiteX5" fmla="*/ 2933700 w 2933700"/>
              <a:gd name="connsiteY5" fmla="*/ 6847745 h 6847745"/>
              <a:gd name="connsiteX6" fmla="*/ 2929144 w 2933700"/>
              <a:gd name="connsiteY6" fmla="*/ 6774050 h 6847745"/>
              <a:gd name="connsiteX7" fmla="*/ 2634938 w 2933700"/>
              <a:gd name="connsiteY7" fmla="*/ 6294120 h 6847745"/>
              <a:gd name="connsiteX8" fmla="*/ 419281 w 2933700"/>
              <a:gd name="connsiteY8" fmla="*/ 4798695 h 6847745"/>
              <a:gd name="connsiteX9" fmla="*/ 0 w 2933700"/>
              <a:gd name="connsiteY9" fmla="*/ 4009390 h 6847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33700" h="6847745">
                <a:moveTo>
                  <a:pt x="0" y="0"/>
                </a:moveTo>
                <a:cubicBezTo>
                  <a:pt x="0" y="226060"/>
                  <a:pt x="112274" y="437515"/>
                  <a:pt x="299396" y="563880"/>
                </a:cubicBezTo>
                <a:lnTo>
                  <a:pt x="2515053" y="2059940"/>
                </a:lnTo>
                <a:cubicBezTo>
                  <a:pt x="2744279" y="2214960"/>
                  <a:pt x="2893371" y="2460407"/>
                  <a:pt x="2927063" y="2731621"/>
                </a:cubicBezTo>
                <a:lnTo>
                  <a:pt x="2933700" y="2838989"/>
                </a:lnTo>
                <a:lnTo>
                  <a:pt x="2933700" y="6847745"/>
                </a:lnTo>
                <a:lnTo>
                  <a:pt x="2929144" y="6774050"/>
                </a:lnTo>
                <a:cubicBezTo>
                  <a:pt x="2905096" y="6580406"/>
                  <a:pt x="2798671" y="6404690"/>
                  <a:pt x="2634938" y="6294120"/>
                </a:cubicBezTo>
                <a:lnTo>
                  <a:pt x="419281" y="4798695"/>
                </a:lnTo>
                <a:cubicBezTo>
                  <a:pt x="157310" y="4621530"/>
                  <a:pt x="0" y="4325620"/>
                  <a:pt x="0" y="4009390"/>
                </a:cubicBezTo>
                <a:close/>
              </a:path>
            </a:pathLst>
          </a:custGeom>
        </p:spPr>
        <p:txBody>
          <a:bodyPr wrap="square" anchor="ctr">
            <a:noAutofit/>
          </a:bodyPr>
          <a:lstStyle>
            <a:lvl1pPr marL="0" indent="0" algn="ctr">
              <a:buNone/>
              <a:defRPr/>
            </a:lvl1pPr>
          </a:lstStyle>
          <a:p>
            <a:r>
              <a:rPr lang="en-EE"/>
              <a:t>Sisesta pilt siia!</a:t>
            </a:r>
          </a:p>
        </p:txBody>
      </p:sp>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8125308"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8125308"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70114859"/>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 Tiitelslaid (suur foto)">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496777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496777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Freeform 10">
            <a:extLst>
              <a:ext uri="{FF2B5EF4-FFF2-40B4-BE49-F238E27FC236}">
                <a16:creationId xmlns:a16="http://schemas.microsoft.com/office/drawing/2014/main" id="{480453C9-87B1-FD5E-C030-9B8D1C0C9A23}"/>
              </a:ext>
            </a:extLst>
          </p:cNvPr>
          <p:cNvSpPr>
            <a:spLocks noGrp="1"/>
          </p:cNvSpPr>
          <p:nvPr>
            <p:ph type="pic" sz="quarter" idx="10" hasCustomPrompt="1"/>
          </p:nvPr>
        </p:nvSpPr>
        <p:spPr>
          <a:xfrm>
            <a:off x="6096000" y="0"/>
            <a:ext cx="6096000" cy="6858000"/>
          </a:xfrm>
          <a:custGeom>
            <a:avLst/>
            <a:gdLst>
              <a:gd name="connsiteX0" fmla="*/ 0 w 6096000"/>
              <a:gd name="connsiteY0" fmla="*/ 0 h 6858000"/>
              <a:gd name="connsiteX1" fmla="*/ 4359828 w 6096000"/>
              <a:gd name="connsiteY1" fmla="*/ 0 h 6858000"/>
              <a:gd name="connsiteX2" fmla="*/ 5225498 w 6096000"/>
              <a:gd name="connsiteY2" fmla="*/ 584519 h 6858000"/>
              <a:gd name="connsiteX3" fmla="*/ 6092831 w 6096000"/>
              <a:gd name="connsiteY3" fmla="*/ 2101584 h 6858000"/>
              <a:gd name="connsiteX4" fmla="*/ 6096000 w 6096000"/>
              <a:gd name="connsiteY4" fmla="*/ 2203969 h 6858000"/>
              <a:gd name="connsiteX5" fmla="*/ 6096000 w 6096000"/>
              <a:gd name="connsiteY5" fmla="*/ 6858000 h 6858000"/>
              <a:gd name="connsiteX6" fmla="*/ 1735218 w 6096000"/>
              <a:gd name="connsiteY6" fmla="*/ 6858000 h 6858000"/>
              <a:gd name="connsiteX7" fmla="*/ 871136 w 6096000"/>
              <a:gd name="connsiteY7" fmla="*/ 6274800 h 6858000"/>
              <a:gd name="connsiteX8" fmla="*/ 0 w 6096000"/>
              <a:gd name="connsiteY8" fmla="*/ 46348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8000">
                <a:moveTo>
                  <a:pt x="0" y="0"/>
                </a:moveTo>
                <a:lnTo>
                  <a:pt x="4359828" y="0"/>
                </a:lnTo>
                <a:lnTo>
                  <a:pt x="5225498" y="584519"/>
                </a:lnTo>
                <a:cubicBezTo>
                  <a:pt x="5735776" y="929607"/>
                  <a:pt x="6054930" y="1490375"/>
                  <a:pt x="6092831" y="2101584"/>
                </a:cubicBezTo>
                <a:lnTo>
                  <a:pt x="6096000" y="2203969"/>
                </a:lnTo>
                <a:lnTo>
                  <a:pt x="6096000" y="6858000"/>
                </a:lnTo>
                <a:lnTo>
                  <a:pt x="1735218" y="6858000"/>
                </a:lnTo>
                <a:lnTo>
                  <a:pt x="871136" y="6274800"/>
                </a:lnTo>
                <a:cubicBezTo>
                  <a:pt x="326842" y="5906707"/>
                  <a:pt x="0" y="5291898"/>
                  <a:pt x="0" y="4634870"/>
                </a:cubicBezTo>
                <a:close/>
              </a:path>
            </a:pathLst>
          </a:custGeom>
        </p:spPr>
        <p:txBody>
          <a:bodyPr wrap="square" anchor="ctr">
            <a:noAutofit/>
          </a:bodyPr>
          <a:lstStyle>
            <a:lvl1pPr marL="0" indent="0" algn="ctr">
              <a:buNone/>
              <a:defRPr/>
            </a:lvl1pPr>
          </a:lstStyle>
          <a:p>
            <a:r>
              <a:rPr lang="en-EE"/>
              <a:t>Siia sisesta pilt</a:t>
            </a:r>
          </a:p>
        </p:txBody>
      </p:sp>
    </p:spTree>
    <p:extLst>
      <p:ext uri="{BB962C8B-B14F-4D97-AF65-F5344CB8AC3E}">
        <p14:creationId xmlns:p14="http://schemas.microsoft.com/office/powerpoint/2010/main" val="4290968822"/>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itelslaid (2 elementi)">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914400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914400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aphic 4">
            <a:extLst>
              <a:ext uri="{FF2B5EF4-FFF2-40B4-BE49-F238E27FC236}">
                <a16:creationId xmlns:a16="http://schemas.microsoft.com/office/drawing/2014/main" id="{E57F4069-72B5-6BEC-AA4E-2680C87BB3D5}"/>
              </a:ext>
            </a:extLst>
          </p:cNvPr>
          <p:cNvGrpSpPr/>
          <p:nvPr/>
        </p:nvGrpSpPr>
        <p:grpSpPr>
          <a:xfrm>
            <a:off x="9274175" y="0"/>
            <a:ext cx="2937192" cy="3429000"/>
            <a:chOff x="9274175" y="0"/>
            <a:chExt cx="2937192" cy="3429000"/>
          </a:xfrm>
        </p:grpSpPr>
        <p:sp>
          <p:nvSpPr>
            <p:cNvPr id="11" name="Freeform 10">
              <a:extLst>
                <a:ext uri="{FF2B5EF4-FFF2-40B4-BE49-F238E27FC236}">
                  <a16:creationId xmlns:a16="http://schemas.microsoft.com/office/drawing/2014/main" id="{D16896F3-F5F3-9209-48B3-D6480AE08CA2}"/>
                </a:ext>
              </a:extLst>
            </p:cNvPr>
            <p:cNvSpPr/>
            <p:nvPr/>
          </p:nvSpPr>
          <p:spPr>
            <a:xfrm>
              <a:off x="9274175" y="0"/>
              <a:ext cx="1468755" cy="3429000"/>
            </a:xfrm>
            <a:custGeom>
              <a:avLst/>
              <a:gdLst>
                <a:gd name="connsiteX0" fmla="*/ 0 w 1468755"/>
                <a:gd name="connsiteY0" fmla="*/ 2004695 h 3429000"/>
                <a:gd name="connsiteX1" fmla="*/ 0 w 1468755"/>
                <a:gd name="connsiteY1" fmla="*/ 0 h 3429000"/>
                <a:gd name="connsiteX2" fmla="*/ 149860 w 1468755"/>
                <a:gd name="connsiteY2" fmla="*/ 281940 h 3429000"/>
                <a:gd name="connsiteX3" fmla="*/ 1258888 w 1468755"/>
                <a:gd name="connsiteY3" fmla="*/ 1029970 h 3429000"/>
                <a:gd name="connsiteX4" fmla="*/ 1468755 w 1468755"/>
                <a:gd name="connsiteY4" fmla="*/ 1424623 h 3429000"/>
                <a:gd name="connsiteX5" fmla="*/ 1468755 w 1468755"/>
                <a:gd name="connsiteY5" fmla="*/ 3429000 h 3429000"/>
                <a:gd name="connsiteX6" fmla="*/ 1318895 w 1468755"/>
                <a:gd name="connsiteY6" fmla="*/ 3147060 h 3429000"/>
                <a:gd name="connsiteX7" fmla="*/ 209868 w 1468755"/>
                <a:gd name="connsiteY7" fmla="*/ 2399348 h 3429000"/>
                <a:gd name="connsiteX8" fmla="*/ 0 w 1468755"/>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5" h="3429000">
                  <a:moveTo>
                    <a:pt x="0" y="2004695"/>
                  </a:moveTo>
                  <a:lnTo>
                    <a:pt x="0" y="0"/>
                  </a:lnTo>
                  <a:cubicBezTo>
                    <a:pt x="0" y="113030"/>
                    <a:pt x="56198" y="218758"/>
                    <a:pt x="149860" y="281940"/>
                  </a:cubicBezTo>
                  <a:lnTo>
                    <a:pt x="1258888" y="1029970"/>
                  </a:lnTo>
                  <a:cubicBezTo>
                    <a:pt x="1390015" y="1118553"/>
                    <a:pt x="1468755" y="1266190"/>
                    <a:pt x="1468755" y="1424623"/>
                  </a:cubicBezTo>
                  <a:lnTo>
                    <a:pt x="1468755" y="3429000"/>
                  </a:lnTo>
                  <a:cubicBezTo>
                    <a:pt x="1468755" y="3315970"/>
                    <a:pt x="1412558" y="3210243"/>
                    <a:pt x="1318895" y="3147060"/>
                  </a:cubicBezTo>
                  <a:lnTo>
                    <a:pt x="209868" y="2399348"/>
                  </a:lnTo>
                  <a:cubicBezTo>
                    <a:pt x="78740" y="2310765"/>
                    <a:pt x="0" y="2162810"/>
                    <a:pt x="0" y="2004695"/>
                  </a:cubicBezTo>
                  <a:close/>
                </a:path>
              </a:pathLst>
            </a:custGeom>
            <a:solidFill>
              <a:srgbClr val="002E87"/>
            </a:solidFill>
            <a:ln w="3170" cap="flat">
              <a:noFill/>
              <a:prstDash val="solid"/>
              <a:miter/>
            </a:ln>
          </p:spPr>
          <p:txBody>
            <a:bodyPr rtlCol="0" anchor="ctr"/>
            <a:lstStyle/>
            <a:p>
              <a:endParaRPr lang="en-EE"/>
            </a:p>
          </p:txBody>
        </p:sp>
        <p:sp>
          <p:nvSpPr>
            <p:cNvPr id="12" name="Freeform 11">
              <a:extLst>
                <a:ext uri="{FF2B5EF4-FFF2-40B4-BE49-F238E27FC236}">
                  <a16:creationId xmlns:a16="http://schemas.microsoft.com/office/drawing/2014/main" id="{FEAEFD0F-EA04-CFF7-56F5-85A77E28050F}"/>
                </a:ext>
              </a:extLst>
            </p:cNvPr>
            <p:cNvSpPr/>
            <p:nvPr/>
          </p:nvSpPr>
          <p:spPr>
            <a:xfrm>
              <a:off x="10742612" y="0"/>
              <a:ext cx="1468754" cy="3429000"/>
            </a:xfrm>
            <a:custGeom>
              <a:avLst/>
              <a:gdLst>
                <a:gd name="connsiteX0" fmla="*/ 1468755 w 1468754"/>
                <a:gd name="connsiteY0" fmla="*/ 2004695 h 3429000"/>
                <a:gd name="connsiteX1" fmla="*/ 1468755 w 1468754"/>
                <a:gd name="connsiteY1" fmla="*/ 0 h 3429000"/>
                <a:gd name="connsiteX2" fmla="*/ 1318895 w 1468754"/>
                <a:gd name="connsiteY2" fmla="*/ 281940 h 3429000"/>
                <a:gd name="connsiteX3" fmla="*/ 209867 w 1468754"/>
                <a:gd name="connsiteY3" fmla="*/ 1029652 h 3429000"/>
                <a:gd name="connsiteX4" fmla="*/ 0 w 1468754"/>
                <a:gd name="connsiteY4" fmla="*/ 1424305 h 3429000"/>
                <a:gd name="connsiteX5" fmla="*/ 0 w 1468754"/>
                <a:gd name="connsiteY5" fmla="*/ 3429000 h 3429000"/>
                <a:gd name="connsiteX6" fmla="*/ 149860 w 1468754"/>
                <a:gd name="connsiteY6" fmla="*/ 3147060 h 3429000"/>
                <a:gd name="connsiteX7" fmla="*/ 1258888 w 1468754"/>
                <a:gd name="connsiteY7" fmla="*/ 2399348 h 3429000"/>
                <a:gd name="connsiteX8" fmla="*/ 1468755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1468755" y="2004695"/>
                  </a:moveTo>
                  <a:lnTo>
                    <a:pt x="1468755" y="0"/>
                  </a:lnTo>
                  <a:cubicBezTo>
                    <a:pt x="1468755" y="113030"/>
                    <a:pt x="1412558" y="218758"/>
                    <a:pt x="1318895" y="281940"/>
                  </a:cubicBezTo>
                  <a:lnTo>
                    <a:pt x="209867" y="1029652"/>
                  </a:lnTo>
                  <a:cubicBezTo>
                    <a:pt x="78740" y="1118235"/>
                    <a:pt x="0" y="1265873"/>
                    <a:pt x="0" y="1424305"/>
                  </a:cubicBezTo>
                  <a:lnTo>
                    <a:pt x="0" y="3429000"/>
                  </a:lnTo>
                  <a:cubicBezTo>
                    <a:pt x="0" y="3315970"/>
                    <a:pt x="56198" y="3210243"/>
                    <a:pt x="149860" y="3147060"/>
                  </a:cubicBezTo>
                  <a:lnTo>
                    <a:pt x="1258888" y="2399348"/>
                  </a:lnTo>
                  <a:cubicBezTo>
                    <a:pt x="1390015" y="2310765"/>
                    <a:pt x="1468755" y="2162810"/>
                    <a:pt x="1468755" y="2004695"/>
                  </a:cubicBezTo>
                  <a:close/>
                </a:path>
              </a:pathLst>
            </a:custGeom>
            <a:solidFill>
              <a:schemeClr val="bg1"/>
            </a:solidFill>
            <a:ln w="3170" cap="flat">
              <a:noFill/>
              <a:prstDash val="solid"/>
              <a:miter/>
            </a:ln>
          </p:spPr>
          <p:txBody>
            <a:bodyPr rtlCol="0" anchor="ctr"/>
            <a:lstStyle/>
            <a:p>
              <a:endParaRPr lang="en-EE"/>
            </a:p>
          </p:txBody>
        </p:sp>
      </p:grpSp>
      <p:grpSp>
        <p:nvGrpSpPr>
          <p:cNvPr id="16" name="Graphic 4">
            <a:extLst>
              <a:ext uri="{FF2B5EF4-FFF2-40B4-BE49-F238E27FC236}">
                <a16:creationId xmlns:a16="http://schemas.microsoft.com/office/drawing/2014/main" id="{810D6724-1831-84F3-B5A9-B3D6ADFF09D3}"/>
              </a:ext>
            </a:extLst>
          </p:cNvPr>
          <p:cNvGrpSpPr/>
          <p:nvPr/>
        </p:nvGrpSpPr>
        <p:grpSpPr>
          <a:xfrm>
            <a:off x="10742612" y="3429000"/>
            <a:ext cx="2937192" cy="3429000"/>
            <a:chOff x="10742612" y="3429000"/>
            <a:chExt cx="2937192" cy="3429000"/>
          </a:xfrm>
        </p:grpSpPr>
        <p:sp>
          <p:nvSpPr>
            <p:cNvPr id="17" name="Freeform 16">
              <a:extLst>
                <a:ext uri="{FF2B5EF4-FFF2-40B4-BE49-F238E27FC236}">
                  <a16:creationId xmlns:a16="http://schemas.microsoft.com/office/drawing/2014/main" id="{3717DA64-05A3-9811-E976-C511A6D7970E}"/>
                </a:ext>
              </a:extLst>
            </p:cNvPr>
            <p:cNvSpPr/>
            <p:nvPr/>
          </p:nvSpPr>
          <p:spPr>
            <a:xfrm>
              <a:off x="10742612" y="3429000"/>
              <a:ext cx="1468754" cy="3429000"/>
            </a:xfrm>
            <a:custGeom>
              <a:avLst/>
              <a:gdLst>
                <a:gd name="connsiteX0" fmla="*/ 0 w 1468754"/>
                <a:gd name="connsiteY0" fmla="*/ 2004695 h 3429000"/>
                <a:gd name="connsiteX1" fmla="*/ 0 w 1468754"/>
                <a:gd name="connsiteY1" fmla="*/ 0 h 3429000"/>
                <a:gd name="connsiteX2" fmla="*/ 149860 w 1468754"/>
                <a:gd name="connsiteY2" fmla="*/ 281940 h 3429000"/>
                <a:gd name="connsiteX3" fmla="*/ 1258888 w 1468754"/>
                <a:gd name="connsiteY3" fmla="*/ 1029653 h 3429000"/>
                <a:gd name="connsiteX4" fmla="*/ 1468755 w 1468754"/>
                <a:gd name="connsiteY4" fmla="*/ 1424305 h 3429000"/>
                <a:gd name="connsiteX5" fmla="*/ 1468755 w 1468754"/>
                <a:gd name="connsiteY5" fmla="*/ 3429000 h 3429000"/>
                <a:gd name="connsiteX6" fmla="*/ 1318895 w 1468754"/>
                <a:gd name="connsiteY6" fmla="*/ 3147060 h 3429000"/>
                <a:gd name="connsiteX7" fmla="*/ 209867 w 1468754"/>
                <a:gd name="connsiteY7" fmla="*/ 2399030 h 3429000"/>
                <a:gd name="connsiteX8" fmla="*/ 0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0" y="2004695"/>
                  </a:moveTo>
                  <a:lnTo>
                    <a:pt x="0" y="0"/>
                  </a:lnTo>
                  <a:cubicBezTo>
                    <a:pt x="0" y="113030"/>
                    <a:pt x="56198" y="218758"/>
                    <a:pt x="149860" y="281940"/>
                  </a:cubicBezTo>
                  <a:lnTo>
                    <a:pt x="1258888" y="1029653"/>
                  </a:lnTo>
                  <a:cubicBezTo>
                    <a:pt x="1390015" y="1118235"/>
                    <a:pt x="1468755" y="1265872"/>
                    <a:pt x="1468755" y="1424305"/>
                  </a:cubicBezTo>
                  <a:lnTo>
                    <a:pt x="1468755" y="3429000"/>
                  </a:lnTo>
                  <a:cubicBezTo>
                    <a:pt x="1468755" y="3315970"/>
                    <a:pt x="1412558" y="3210243"/>
                    <a:pt x="1318895" y="3147060"/>
                  </a:cubicBezTo>
                  <a:lnTo>
                    <a:pt x="209867" y="2399030"/>
                  </a:lnTo>
                  <a:cubicBezTo>
                    <a:pt x="78740" y="2310765"/>
                    <a:pt x="0" y="2162810"/>
                    <a:pt x="0" y="2004695"/>
                  </a:cubicBezTo>
                  <a:close/>
                </a:path>
              </a:pathLst>
            </a:custGeom>
            <a:solidFill>
              <a:srgbClr val="002E87"/>
            </a:solidFill>
            <a:ln w="3170" cap="flat">
              <a:noFill/>
              <a:prstDash val="solid"/>
              <a:miter/>
            </a:ln>
          </p:spPr>
          <p:txBody>
            <a:bodyPr rtlCol="0" anchor="ctr"/>
            <a:lstStyle/>
            <a:p>
              <a:endParaRPr lang="en-EE"/>
            </a:p>
          </p:txBody>
        </p:sp>
        <p:sp>
          <p:nvSpPr>
            <p:cNvPr id="18" name="Freeform 17">
              <a:extLst>
                <a:ext uri="{FF2B5EF4-FFF2-40B4-BE49-F238E27FC236}">
                  <a16:creationId xmlns:a16="http://schemas.microsoft.com/office/drawing/2014/main" id="{5266DF42-3FAA-DE07-A883-39DE961B41D9}"/>
                </a:ext>
              </a:extLst>
            </p:cNvPr>
            <p:cNvSpPr/>
            <p:nvPr/>
          </p:nvSpPr>
          <p:spPr>
            <a:xfrm>
              <a:off x="12211050" y="3429000"/>
              <a:ext cx="1468754" cy="3429000"/>
            </a:xfrm>
            <a:custGeom>
              <a:avLst/>
              <a:gdLst>
                <a:gd name="connsiteX0" fmla="*/ 1468755 w 1468754"/>
                <a:gd name="connsiteY0" fmla="*/ 2004695 h 3429000"/>
                <a:gd name="connsiteX1" fmla="*/ 1468755 w 1468754"/>
                <a:gd name="connsiteY1" fmla="*/ 0 h 3429000"/>
                <a:gd name="connsiteX2" fmla="*/ 1318895 w 1468754"/>
                <a:gd name="connsiteY2" fmla="*/ 281940 h 3429000"/>
                <a:gd name="connsiteX3" fmla="*/ 209867 w 1468754"/>
                <a:gd name="connsiteY3" fmla="*/ 1029970 h 3429000"/>
                <a:gd name="connsiteX4" fmla="*/ 0 w 1468754"/>
                <a:gd name="connsiteY4" fmla="*/ 1424622 h 3429000"/>
                <a:gd name="connsiteX5" fmla="*/ 0 w 1468754"/>
                <a:gd name="connsiteY5" fmla="*/ 3429000 h 3429000"/>
                <a:gd name="connsiteX6" fmla="*/ 149860 w 1468754"/>
                <a:gd name="connsiteY6" fmla="*/ 3147060 h 3429000"/>
                <a:gd name="connsiteX7" fmla="*/ 1258888 w 1468754"/>
                <a:gd name="connsiteY7" fmla="*/ 2399030 h 3429000"/>
                <a:gd name="connsiteX8" fmla="*/ 1468755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1468755" y="2004695"/>
                  </a:moveTo>
                  <a:lnTo>
                    <a:pt x="1468755" y="0"/>
                  </a:lnTo>
                  <a:cubicBezTo>
                    <a:pt x="1468755" y="113030"/>
                    <a:pt x="1412558" y="218758"/>
                    <a:pt x="1318895" y="281940"/>
                  </a:cubicBezTo>
                  <a:lnTo>
                    <a:pt x="209867" y="1029970"/>
                  </a:lnTo>
                  <a:cubicBezTo>
                    <a:pt x="78740" y="1118553"/>
                    <a:pt x="0" y="1266190"/>
                    <a:pt x="0" y="1424622"/>
                  </a:cubicBezTo>
                  <a:lnTo>
                    <a:pt x="0" y="3429000"/>
                  </a:lnTo>
                  <a:cubicBezTo>
                    <a:pt x="0" y="3315970"/>
                    <a:pt x="56198" y="3210243"/>
                    <a:pt x="149860" y="3147060"/>
                  </a:cubicBezTo>
                  <a:lnTo>
                    <a:pt x="1258888" y="2399030"/>
                  </a:lnTo>
                  <a:cubicBezTo>
                    <a:pt x="1390015" y="2310765"/>
                    <a:pt x="1468755" y="2162810"/>
                    <a:pt x="1468755" y="2004695"/>
                  </a:cubicBezTo>
                  <a:close/>
                </a:path>
              </a:pathLst>
            </a:custGeom>
            <a:solidFill>
              <a:schemeClr val="bg1"/>
            </a:solidFill>
            <a:ln w="3170" cap="flat">
              <a:noFill/>
              <a:prstDash val="solid"/>
              <a:miter/>
            </a:ln>
          </p:spPr>
          <p:txBody>
            <a:bodyPr rtlCol="0" anchor="ctr"/>
            <a:lstStyle/>
            <a:p>
              <a:endParaRPr lang="en-EE"/>
            </a:p>
          </p:txBody>
        </p:sp>
      </p:grpSp>
    </p:spTree>
    <p:extLst>
      <p:ext uri="{BB962C8B-B14F-4D97-AF65-F5344CB8AC3E}">
        <p14:creationId xmlns:p14="http://schemas.microsoft.com/office/powerpoint/2010/main" val="249875227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itelslaid (3 elementi)">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914400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914400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aphic 4">
            <a:extLst>
              <a:ext uri="{FF2B5EF4-FFF2-40B4-BE49-F238E27FC236}">
                <a16:creationId xmlns:a16="http://schemas.microsoft.com/office/drawing/2014/main" id="{DB5ED960-F0FA-2617-E909-4B62DEFA85D1}"/>
              </a:ext>
            </a:extLst>
          </p:cNvPr>
          <p:cNvGrpSpPr/>
          <p:nvPr/>
        </p:nvGrpSpPr>
        <p:grpSpPr>
          <a:xfrm>
            <a:off x="9254067" y="0"/>
            <a:ext cx="1958128" cy="2286000"/>
            <a:chOff x="9254067" y="0"/>
            <a:chExt cx="1958128" cy="2286000"/>
          </a:xfrm>
        </p:grpSpPr>
        <p:sp>
          <p:nvSpPr>
            <p:cNvPr id="11" name="Freeform 10">
              <a:extLst>
                <a:ext uri="{FF2B5EF4-FFF2-40B4-BE49-F238E27FC236}">
                  <a16:creationId xmlns:a16="http://schemas.microsoft.com/office/drawing/2014/main" id="{B85EFB52-19F1-DFBB-6AE2-4D44A8DAFDC9}"/>
                </a:ext>
              </a:extLst>
            </p:cNvPr>
            <p:cNvSpPr/>
            <p:nvPr/>
          </p:nvSpPr>
          <p:spPr>
            <a:xfrm>
              <a:off x="9254067" y="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647 h 2286000"/>
                <a:gd name="connsiteX4" fmla="*/ 979170 w 979169"/>
                <a:gd name="connsiteY4" fmla="*/ 949748 h 2286000"/>
                <a:gd name="connsiteX5" fmla="*/ 979170 w 979169"/>
                <a:gd name="connsiteY5" fmla="*/ 2286000 h 2286000"/>
                <a:gd name="connsiteX6" fmla="*/ 879263 w 979169"/>
                <a:gd name="connsiteY6" fmla="*/ 2098040 h 2286000"/>
                <a:gd name="connsiteX7" fmla="*/ 139912 w 979169"/>
                <a:gd name="connsiteY7" fmla="*/ 1599565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3"/>
                    <a:pt x="37465" y="145838"/>
                    <a:pt x="99907" y="187960"/>
                  </a:cubicBezTo>
                  <a:lnTo>
                    <a:pt x="839258" y="686647"/>
                  </a:lnTo>
                  <a:cubicBezTo>
                    <a:pt x="926677" y="745702"/>
                    <a:pt x="979170" y="844127"/>
                    <a:pt x="979170" y="949748"/>
                  </a:cubicBezTo>
                  <a:lnTo>
                    <a:pt x="979170" y="2286000"/>
                  </a:lnTo>
                  <a:cubicBezTo>
                    <a:pt x="979170" y="2210647"/>
                    <a:pt x="941705" y="2140162"/>
                    <a:pt x="879263" y="2098040"/>
                  </a:cubicBezTo>
                  <a:lnTo>
                    <a:pt x="139912" y="1599565"/>
                  </a:lnTo>
                  <a:cubicBezTo>
                    <a:pt x="52493" y="1540510"/>
                    <a:pt x="0" y="1441873"/>
                    <a:pt x="0" y="1336463"/>
                  </a:cubicBezTo>
                  <a:close/>
                </a:path>
              </a:pathLst>
            </a:custGeom>
            <a:solidFill>
              <a:srgbClr val="002E87"/>
            </a:solidFill>
            <a:ln w="2114" cap="flat">
              <a:noFill/>
              <a:prstDash val="solid"/>
              <a:miter/>
            </a:ln>
          </p:spPr>
          <p:txBody>
            <a:bodyPr rtlCol="0" anchor="ctr"/>
            <a:lstStyle/>
            <a:p>
              <a:endParaRPr lang="en-EE"/>
            </a:p>
          </p:txBody>
        </p:sp>
        <p:sp>
          <p:nvSpPr>
            <p:cNvPr id="12" name="Freeform 11">
              <a:extLst>
                <a:ext uri="{FF2B5EF4-FFF2-40B4-BE49-F238E27FC236}">
                  <a16:creationId xmlns:a16="http://schemas.microsoft.com/office/drawing/2014/main" id="{2B85DE7C-B7AD-6BE8-F174-C00F50686509}"/>
                </a:ext>
              </a:extLst>
            </p:cNvPr>
            <p:cNvSpPr/>
            <p:nvPr/>
          </p:nvSpPr>
          <p:spPr>
            <a:xfrm>
              <a:off x="10233025" y="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435 h 2286000"/>
                <a:gd name="connsiteX4" fmla="*/ 0 w 979169"/>
                <a:gd name="connsiteY4" fmla="*/ 949537 h 2286000"/>
                <a:gd name="connsiteX5" fmla="*/ 0 w 979169"/>
                <a:gd name="connsiteY5" fmla="*/ 2286000 h 2286000"/>
                <a:gd name="connsiteX6" fmla="*/ 99907 w 979169"/>
                <a:gd name="connsiteY6" fmla="*/ 2098040 h 2286000"/>
                <a:gd name="connsiteX7" fmla="*/ 839258 w 979169"/>
                <a:gd name="connsiteY7" fmla="*/ 1599565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3"/>
                    <a:pt x="941705" y="145838"/>
                    <a:pt x="879263" y="187960"/>
                  </a:cubicBezTo>
                  <a:lnTo>
                    <a:pt x="139912" y="686435"/>
                  </a:lnTo>
                  <a:cubicBezTo>
                    <a:pt x="52493" y="745490"/>
                    <a:pt x="0" y="843915"/>
                    <a:pt x="0" y="949537"/>
                  </a:cubicBezTo>
                  <a:lnTo>
                    <a:pt x="0" y="2286000"/>
                  </a:lnTo>
                  <a:cubicBezTo>
                    <a:pt x="0" y="2210647"/>
                    <a:pt x="37465" y="2140162"/>
                    <a:pt x="99907" y="2098040"/>
                  </a:cubicBezTo>
                  <a:lnTo>
                    <a:pt x="839258" y="1599565"/>
                  </a:lnTo>
                  <a:cubicBezTo>
                    <a:pt x="926677" y="1540510"/>
                    <a:pt x="979170" y="1441873"/>
                    <a:pt x="979170" y="1336463"/>
                  </a:cubicBezTo>
                  <a:close/>
                </a:path>
              </a:pathLst>
            </a:custGeom>
            <a:solidFill>
              <a:schemeClr val="bg1"/>
            </a:solidFill>
            <a:ln w="2114" cap="flat">
              <a:noFill/>
              <a:prstDash val="solid"/>
              <a:miter/>
            </a:ln>
          </p:spPr>
          <p:txBody>
            <a:bodyPr rtlCol="0" anchor="ctr"/>
            <a:lstStyle/>
            <a:p>
              <a:endParaRPr lang="en-EE"/>
            </a:p>
          </p:txBody>
        </p:sp>
      </p:grpSp>
      <p:grpSp>
        <p:nvGrpSpPr>
          <p:cNvPr id="16" name="Graphic 4">
            <a:extLst>
              <a:ext uri="{FF2B5EF4-FFF2-40B4-BE49-F238E27FC236}">
                <a16:creationId xmlns:a16="http://schemas.microsoft.com/office/drawing/2014/main" id="{DF2C0F18-ED50-CB20-3644-79832FAE12F4}"/>
              </a:ext>
            </a:extLst>
          </p:cNvPr>
          <p:cNvGrpSpPr/>
          <p:nvPr/>
        </p:nvGrpSpPr>
        <p:grpSpPr>
          <a:xfrm>
            <a:off x="10233025" y="2286000"/>
            <a:ext cx="1958128" cy="2286000"/>
            <a:chOff x="10233025" y="2286000"/>
            <a:chExt cx="1958128" cy="2286000"/>
          </a:xfrm>
        </p:grpSpPr>
        <p:sp>
          <p:nvSpPr>
            <p:cNvPr id="17" name="Freeform 16">
              <a:extLst>
                <a:ext uri="{FF2B5EF4-FFF2-40B4-BE49-F238E27FC236}">
                  <a16:creationId xmlns:a16="http://schemas.microsoft.com/office/drawing/2014/main" id="{BD75D78E-D9EF-CBD6-77E7-3CECBF96CA93}"/>
                </a:ext>
              </a:extLst>
            </p:cNvPr>
            <p:cNvSpPr/>
            <p:nvPr/>
          </p:nvSpPr>
          <p:spPr>
            <a:xfrm>
              <a:off x="10233025" y="228600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435 h 2286000"/>
                <a:gd name="connsiteX4" fmla="*/ 979170 w 979169"/>
                <a:gd name="connsiteY4" fmla="*/ 949537 h 2286000"/>
                <a:gd name="connsiteX5" fmla="*/ 979170 w 979169"/>
                <a:gd name="connsiteY5" fmla="*/ 2286000 h 2286000"/>
                <a:gd name="connsiteX6" fmla="*/ 879263 w 979169"/>
                <a:gd name="connsiteY6" fmla="*/ 2098040 h 2286000"/>
                <a:gd name="connsiteX7" fmla="*/ 139912 w 979169"/>
                <a:gd name="connsiteY7" fmla="*/ 1599353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3"/>
                    <a:pt x="37465" y="145838"/>
                    <a:pt x="99907" y="187960"/>
                  </a:cubicBezTo>
                  <a:lnTo>
                    <a:pt x="839258" y="686435"/>
                  </a:lnTo>
                  <a:cubicBezTo>
                    <a:pt x="926677" y="745490"/>
                    <a:pt x="979170" y="843915"/>
                    <a:pt x="979170" y="949537"/>
                  </a:cubicBezTo>
                  <a:lnTo>
                    <a:pt x="979170" y="2286000"/>
                  </a:lnTo>
                  <a:cubicBezTo>
                    <a:pt x="979170" y="2210647"/>
                    <a:pt x="941705" y="2140162"/>
                    <a:pt x="879263" y="2098040"/>
                  </a:cubicBezTo>
                  <a:lnTo>
                    <a:pt x="139912" y="1599353"/>
                  </a:lnTo>
                  <a:cubicBezTo>
                    <a:pt x="52493" y="1540510"/>
                    <a:pt x="0" y="1441873"/>
                    <a:pt x="0" y="1336463"/>
                  </a:cubicBezTo>
                  <a:close/>
                </a:path>
              </a:pathLst>
            </a:custGeom>
            <a:solidFill>
              <a:srgbClr val="002E87"/>
            </a:solidFill>
            <a:ln w="2114" cap="flat">
              <a:noFill/>
              <a:prstDash val="solid"/>
              <a:miter/>
            </a:ln>
          </p:spPr>
          <p:txBody>
            <a:bodyPr rtlCol="0" anchor="ctr"/>
            <a:lstStyle/>
            <a:p>
              <a:endParaRPr lang="en-EE"/>
            </a:p>
          </p:txBody>
        </p:sp>
        <p:sp>
          <p:nvSpPr>
            <p:cNvPr id="18" name="Freeform 17">
              <a:extLst>
                <a:ext uri="{FF2B5EF4-FFF2-40B4-BE49-F238E27FC236}">
                  <a16:creationId xmlns:a16="http://schemas.microsoft.com/office/drawing/2014/main" id="{A7FA20D7-3CD8-BF23-FAF0-A78C882226D6}"/>
                </a:ext>
              </a:extLst>
            </p:cNvPr>
            <p:cNvSpPr/>
            <p:nvPr/>
          </p:nvSpPr>
          <p:spPr>
            <a:xfrm>
              <a:off x="11211983" y="228600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647 h 2286000"/>
                <a:gd name="connsiteX4" fmla="*/ 0 w 979169"/>
                <a:gd name="connsiteY4" fmla="*/ 949748 h 2286000"/>
                <a:gd name="connsiteX5" fmla="*/ 0 w 979169"/>
                <a:gd name="connsiteY5" fmla="*/ 2286000 h 2286000"/>
                <a:gd name="connsiteX6" fmla="*/ 99907 w 979169"/>
                <a:gd name="connsiteY6" fmla="*/ 2098040 h 2286000"/>
                <a:gd name="connsiteX7" fmla="*/ 839258 w 979169"/>
                <a:gd name="connsiteY7" fmla="*/ 1599353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3"/>
                    <a:pt x="941705" y="145838"/>
                    <a:pt x="879263" y="187960"/>
                  </a:cubicBezTo>
                  <a:lnTo>
                    <a:pt x="139912" y="686647"/>
                  </a:lnTo>
                  <a:cubicBezTo>
                    <a:pt x="52493" y="745702"/>
                    <a:pt x="0" y="844127"/>
                    <a:pt x="0" y="949748"/>
                  </a:cubicBezTo>
                  <a:lnTo>
                    <a:pt x="0" y="2286000"/>
                  </a:lnTo>
                  <a:cubicBezTo>
                    <a:pt x="0" y="2210647"/>
                    <a:pt x="37465" y="2140162"/>
                    <a:pt x="99907" y="2098040"/>
                  </a:cubicBezTo>
                  <a:lnTo>
                    <a:pt x="839258" y="1599353"/>
                  </a:lnTo>
                  <a:cubicBezTo>
                    <a:pt x="926677" y="1540510"/>
                    <a:pt x="979170" y="1441873"/>
                    <a:pt x="979170" y="1336463"/>
                  </a:cubicBezTo>
                  <a:close/>
                </a:path>
              </a:pathLst>
            </a:custGeom>
            <a:solidFill>
              <a:schemeClr val="bg1"/>
            </a:solidFill>
            <a:ln w="2114" cap="flat">
              <a:noFill/>
              <a:prstDash val="solid"/>
              <a:miter/>
            </a:ln>
          </p:spPr>
          <p:txBody>
            <a:bodyPr rtlCol="0" anchor="ctr"/>
            <a:lstStyle/>
            <a:p>
              <a:endParaRPr lang="en-EE"/>
            </a:p>
          </p:txBody>
        </p:sp>
      </p:grpSp>
      <p:grpSp>
        <p:nvGrpSpPr>
          <p:cNvPr id="19" name="Graphic 4">
            <a:extLst>
              <a:ext uri="{FF2B5EF4-FFF2-40B4-BE49-F238E27FC236}">
                <a16:creationId xmlns:a16="http://schemas.microsoft.com/office/drawing/2014/main" id="{B1D8A455-9515-D547-FB79-65B208CE4F16}"/>
              </a:ext>
            </a:extLst>
          </p:cNvPr>
          <p:cNvGrpSpPr/>
          <p:nvPr/>
        </p:nvGrpSpPr>
        <p:grpSpPr>
          <a:xfrm>
            <a:off x="9254067" y="4572000"/>
            <a:ext cx="1958128" cy="2286000"/>
            <a:chOff x="9254067" y="4572000"/>
            <a:chExt cx="1958128" cy="2286000"/>
          </a:xfrm>
        </p:grpSpPr>
        <p:sp>
          <p:nvSpPr>
            <p:cNvPr id="20" name="Freeform 19">
              <a:extLst>
                <a:ext uri="{FF2B5EF4-FFF2-40B4-BE49-F238E27FC236}">
                  <a16:creationId xmlns:a16="http://schemas.microsoft.com/office/drawing/2014/main" id="{7054A07D-173F-56B9-187F-F1E24CBCC775}"/>
                </a:ext>
              </a:extLst>
            </p:cNvPr>
            <p:cNvSpPr/>
            <p:nvPr/>
          </p:nvSpPr>
          <p:spPr>
            <a:xfrm>
              <a:off x="9254067" y="457200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646 h 2286000"/>
                <a:gd name="connsiteX4" fmla="*/ 979170 w 979169"/>
                <a:gd name="connsiteY4" fmla="*/ 949748 h 2286000"/>
                <a:gd name="connsiteX5" fmla="*/ 979170 w 979169"/>
                <a:gd name="connsiteY5" fmla="*/ 2286000 h 2286000"/>
                <a:gd name="connsiteX6" fmla="*/ 879263 w 979169"/>
                <a:gd name="connsiteY6" fmla="*/ 2098040 h 2286000"/>
                <a:gd name="connsiteX7" fmla="*/ 139912 w 979169"/>
                <a:gd name="connsiteY7" fmla="*/ 1599565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4"/>
                    <a:pt x="37465" y="145838"/>
                    <a:pt x="99907" y="187960"/>
                  </a:cubicBezTo>
                  <a:lnTo>
                    <a:pt x="839258" y="686646"/>
                  </a:lnTo>
                  <a:cubicBezTo>
                    <a:pt x="926677" y="745702"/>
                    <a:pt x="979170" y="844127"/>
                    <a:pt x="979170" y="949748"/>
                  </a:cubicBezTo>
                  <a:lnTo>
                    <a:pt x="979170" y="2286000"/>
                  </a:lnTo>
                  <a:cubicBezTo>
                    <a:pt x="979170" y="2210647"/>
                    <a:pt x="941705" y="2140162"/>
                    <a:pt x="879263" y="2098040"/>
                  </a:cubicBezTo>
                  <a:lnTo>
                    <a:pt x="139912" y="1599565"/>
                  </a:lnTo>
                  <a:cubicBezTo>
                    <a:pt x="52493" y="1540510"/>
                    <a:pt x="0" y="1441873"/>
                    <a:pt x="0" y="1336463"/>
                  </a:cubicBezTo>
                  <a:close/>
                </a:path>
              </a:pathLst>
            </a:custGeom>
            <a:solidFill>
              <a:srgbClr val="002E87"/>
            </a:solidFill>
            <a:ln w="2114" cap="flat">
              <a:noFill/>
              <a:prstDash val="solid"/>
              <a:miter/>
            </a:ln>
          </p:spPr>
          <p:txBody>
            <a:bodyPr rtlCol="0" anchor="ctr"/>
            <a:lstStyle/>
            <a:p>
              <a:endParaRPr lang="en-EE"/>
            </a:p>
          </p:txBody>
        </p:sp>
        <p:sp>
          <p:nvSpPr>
            <p:cNvPr id="21" name="Freeform 20">
              <a:extLst>
                <a:ext uri="{FF2B5EF4-FFF2-40B4-BE49-F238E27FC236}">
                  <a16:creationId xmlns:a16="http://schemas.microsoft.com/office/drawing/2014/main" id="{F97BBB3A-E836-4F58-1BCB-0E560EFA4ACA}"/>
                </a:ext>
              </a:extLst>
            </p:cNvPr>
            <p:cNvSpPr/>
            <p:nvPr/>
          </p:nvSpPr>
          <p:spPr>
            <a:xfrm>
              <a:off x="10233025" y="457200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646 h 2286000"/>
                <a:gd name="connsiteX4" fmla="*/ 0 w 979169"/>
                <a:gd name="connsiteY4" fmla="*/ 949748 h 2286000"/>
                <a:gd name="connsiteX5" fmla="*/ 0 w 979169"/>
                <a:gd name="connsiteY5" fmla="*/ 2286000 h 2286000"/>
                <a:gd name="connsiteX6" fmla="*/ 99907 w 979169"/>
                <a:gd name="connsiteY6" fmla="*/ 2098040 h 2286000"/>
                <a:gd name="connsiteX7" fmla="*/ 839258 w 979169"/>
                <a:gd name="connsiteY7" fmla="*/ 1599565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4"/>
                    <a:pt x="941705" y="145838"/>
                    <a:pt x="879263" y="187960"/>
                  </a:cubicBezTo>
                  <a:lnTo>
                    <a:pt x="139912" y="686646"/>
                  </a:lnTo>
                  <a:cubicBezTo>
                    <a:pt x="52493" y="745702"/>
                    <a:pt x="0" y="844127"/>
                    <a:pt x="0" y="949748"/>
                  </a:cubicBezTo>
                  <a:lnTo>
                    <a:pt x="0" y="2286000"/>
                  </a:lnTo>
                  <a:cubicBezTo>
                    <a:pt x="0" y="2210647"/>
                    <a:pt x="37465" y="2140162"/>
                    <a:pt x="99907" y="2098040"/>
                  </a:cubicBezTo>
                  <a:lnTo>
                    <a:pt x="839258" y="1599565"/>
                  </a:lnTo>
                  <a:cubicBezTo>
                    <a:pt x="926677" y="1540510"/>
                    <a:pt x="979170" y="1441873"/>
                    <a:pt x="979170" y="1336463"/>
                  </a:cubicBezTo>
                  <a:close/>
                </a:path>
              </a:pathLst>
            </a:custGeom>
            <a:solidFill>
              <a:schemeClr val="bg1"/>
            </a:solidFill>
            <a:ln w="2114" cap="flat">
              <a:noFill/>
              <a:prstDash val="solid"/>
              <a:miter/>
            </a:ln>
          </p:spPr>
          <p:txBody>
            <a:bodyPr rtlCol="0" anchor="ctr"/>
            <a:lstStyle/>
            <a:p>
              <a:endParaRPr lang="en-EE"/>
            </a:p>
          </p:txBody>
        </p:sp>
      </p:grpSp>
    </p:spTree>
    <p:extLst>
      <p:ext uri="{BB962C8B-B14F-4D97-AF65-F5344CB8AC3E}">
        <p14:creationId xmlns:p14="http://schemas.microsoft.com/office/powerpoint/2010/main" val="548259972"/>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1 Tiitelslaid (muster 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BBD0A14-00E8-D537-72D6-3CB7FB1BCBD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096000" y="0"/>
            <a:ext cx="12191998" cy="6857998"/>
          </a:xfrm>
          <a:prstGeom prst="rect">
            <a:avLst/>
          </a:prstGeom>
        </p:spPr>
      </p:pic>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497626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497626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004873179"/>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1 Tiitelslaid (muster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BBD0A14-00E8-D537-72D6-3CB7FB1BCBD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096000" y="0"/>
            <a:ext cx="12191998" cy="6857998"/>
          </a:xfrm>
          <a:prstGeom prst="rect">
            <a:avLst/>
          </a:prstGeom>
        </p:spPr>
      </p:pic>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497626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497626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379290172"/>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ühi slai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8/12/2025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Tree>
    <p:extLst>
      <p:ext uri="{BB962C8B-B14F-4D97-AF65-F5344CB8AC3E}">
        <p14:creationId xmlns:p14="http://schemas.microsoft.com/office/powerpoint/2010/main" val="330837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olmene jaotu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69A3DC-82A2-185E-5AB8-BD65E7BBB0E1}"/>
              </a:ext>
            </a:extLst>
          </p:cNvPr>
          <p:cNvSpPr/>
          <p:nvPr userDrawn="1"/>
        </p:nvSpPr>
        <p:spPr>
          <a:xfrm>
            <a:off x="4064000" y="0"/>
            <a:ext cx="406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7" name="Rectangle 6">
            <a:extLst>
              <a:ext uri="{FF2B5EF4-FFF2-40B4-BE49-F238E27FC236}">
                <a16:creationId xmlns:a16="http://schemas.microsoft.com/office/drawing/2014/main" id="{AFAB41A4-D4E5-00BC-7747-37521F2AF173}"/>
              </a:ext>
            </a:extLst>
          </p:cNvPr>
          <p:cNvSpPr/>
          <p:nvPr userDrawn="1"/>
        </p:nvSpPr>
        <p:spPr>
          <a:xfrm>
            <a:off x="8128000" y="0"/>
            <a:ext cx="4064000" cy="6858000"/>
          </a:xfrm>
          <a:prstGeom prst="rect">
            <a:avLst/>
          </a:prstGeom>
          <a:solidFill>
            <a:srgbClr val="002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8/12/2025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lvl1pPr>
              <a:defRPr>
                <a:solidFill>
                  <a:srgbClr val="002E87"/>
                </a:solidFill>
              </a:defRPr>
            </a:lvl1p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
        <p:nvSpPr>
          <p:cNvPr id="5" name="Rectangle 4">
            <a:extLst>
              <a:ext uri="{FF2B5EF4-FFF2-40B4-BE49-F238E27FC236}">
                <a16:creationId xmlns:a16="http://schemas.microsoft.com/office/drawing/2014/main" id="{13C6F0AE-B319-6A13-0FA7-53062F484F30}"/>
              </a:ext>
            </a:extLst>
          </p:cNvPr>
          <p:cNvSpPr/>
          <p:nvPr userDrawn="1"/>
        </p:nvSpPr>
        <p:spPr>
          <a:xfrm>
            <a:off x="0" y="0"/>
            <a:ext cx="406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11" name="Text Placeholder 12">
            <a:extLst>
              <a:ext uri="{FF2B5EF4-FFF2-40B4-BE49-F238E27FC236}">
                <a16:creationId xmlns:a16="http://schemas.microsoft.com/office/drawing/2014/main" id="{6F798046-95C7-2F86-6F28-A1FFFBC73967}"/>
              </a:ext>
            </a:extLst>
          </p:cNvPr>
          <p:cNvSpPr>
            <a:spLocks noGrp="1"/>
          </p:cNvSpPr>
          <p:nvPr>
            <p:ph type="body" sz="quarter" idx="13"/>
          </p:nvPr>
        </p:nvSpPr>
        <p:spPr>
          <a:xfrm>
            <a:off x="617537" y="2860430"/>
            <a:ext cx="2828925" cy="31178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12" name="Text Placeholder 12">
            <a:extLst>
              <a:ext uri="{FF2B5EF4-FFF2-40B4-BE49-F238E27FC236}">
                <a16:creationId xmlns:a16="http://schemas.microsoft.com/office/drawing/2014/main" id="{1EF2CD3B-B0A9-9E2F-5069-653A41B2E46E}"/>
              </a:ext>
            </a:extLst>
          </p:cNvPr>
          <p:cNvSpPr>
            <a:spLocks noGrp="1"/>
          </p:cNvSpPr>
          <p:nvPr>
            <p:ph type="body" sz="quarter" idx="14"/>
          </p:nvPr>
        </p:nvSpPr>
        <p:spPr>
          <a:xfrm>
            <a:off x="4681537" y="2860430"/>
            <a:ext cx="2828925" cy="3117850"/>
          </a:xfrm>
        </p:spPr>
        <p:txBody>
          <a:bodyPr/>
          <a:lstStyle>
            <a:lvl1pPr>
              <a:defRPr>
                <a:solidFill>
                  <a:srgbClr val="002E87"/>
                </a:solidFill>
              </a:defRPr>
            </a:lvl1pPr>
            <a:lvl2pPr>
              <a:defRPr>
                <a:solidFill>
                  <a:srgbClr val="002E87"/>
                </a:solidFill>
              </a:defRPr>
            </a:lvl2pPr>
            <a:lvl3pPr>
              <a:defRPr>
                <a:solidFill>
                  <a:srgbClr val="002E87"/>
                </a:solidFill>
              </a:defRPr>
            </a:lvl3pPr>
            <a:lvl4pPr>
              <a:defRPr>
                <a:solidFill>
                  <a:srgbClr val="002E87"/>
                </a:solidFill>
              </a:defRPr>
            </a:lvl4pPr>
            <a:lvl5pPr>
              <a:defRPr>
                <a:solidFill>
                  <a:srgbClr val="002E87"/>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13" name="Text Placeholder 12">
            <a:extLst>
              <a:ext uri="{FF2B5EF4-FFF2-40B4-BE49-F238E27FC236}">
                <a16:creationId xmlns:a16="http://schemas.microsoft.com/office/drawing/2014/main" id="{55D7C0A4-EAEF-E5A6-B7E9-BA334345FFB8}"/>
              </a:ext>
            </a:extLst>
          </p:cNvPr>
          <p:cNvSpPr>
            <a:spLocks noGrp="1"/>
          </p:cNvSpPr>
          <p:nvPr>
            <p:ph type="body" sz="quarter" idx="15"/>
          </p:nvPr>
        </p:nvSpPr>
        <p:spPr>
          <a:xfrm>
            <a:off x="8745537" y="2860430"/>
            <a:ext cx="2828925" cy="31178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Tree>
    <p:extLst>
      <p:ext uri="{BB962C8B-B14F-4D97-AF65-F5344CB8AC3E}">
        <p14:creationId xmlns:p14="http://schemas.microsoft.com/office/powerpoint/2010/main" val="10584614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sitaadislai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8/12/2025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
        <p:nvSpPr>
          <p:cNvPr id="5" name="Title Placeholder 1">
            <a:extLst>
              <a:ext uri="{FF2B5EF4-FFF2-40B4-BE49-F238E27FC236}">
                <a16:creationId xmlns:a16="http://schemas.microsoft.com/office/drawing/2014/main" id="{2290DCC1-B421-4117-5858-4BFBC6157ED3}"/>
              </a:ext>
            </a:extLst>
          </p:cNvPr>
          <p:cNvSpPr>
            <a:spLocks noGrp="1"/>
          </p:cNvSpPr>
          <p:nvPr>
            <p:ph type="title"/>
          </p:nvPr>
        </p:nvSpPr>
        <p:spPr>
          <a:xfrm>
            <a:off x="564114" y="2200989"/>
            <a:ext cx="11077023" cy="2456022"/>
          </a:xfrm>
          <a:prstGeom prst="rect">
            <a:avLst/>
          </a:prstGeom>
        </p:spPr>
        <p:txBody>
          <a:bodyPr vert="horz" lIns="0" tIns="0" rIns="0" bIns="0" rtlCol="0" anchor="ctr">
            <a:normAutofit/>
          </a:bodyPr>
          <a:lstStyle>
            <a:lvl1pPr algn="ctr">
              <a:defRPr/>
            </a:lvl1pPr>
          </a:lstStyle>
          <a:p>
            <a:r>
              <a:rPr lang="en-US"/>
              <a:t>Click to edit Master title style</a:t>
            </a:r>
          </a:p>
        </p:txBody>
      </p:sp>
      <p:grpSp>
        <p:nvGrpSpPr>
          <p:cNvPr id="11" name="Group 10">
            <a:extLst>
              <a:ext uri="{FF2B5EF4-FFF2-40B4-BE49-F238E27FC236}">
                <a16:creationId xmlns:a16="http://schemas.microsoft.com/office/drawing/2014/main" id="{066025EA-2E2D-F79A-2574-AF80216D9AEE}"/>
              </a:ext>
            </a:extLst>
          </p:cNvPr>
          <p:cNvGrpSpPr/>
          <p:nvPr userDrawn="1"/>
        </p:nvGrpSpPr>
        <p:grpSpPr>
          <a:xfrm>
            <a:off x="5706110" y="1096593"/>
            <a:ext cx="779864" cy="911431"/>
            <a:chOff x="5706110" y="1117600"/>
            <a:chExt cx="779864" cy="911431"/>
          </a:xfrm>
        </p:grpSpPr>
        <p:sp>
          <p:nvSpPr>
            <p:cNvPr id="9" name="Freeform 8">
              <a:extLst>
                <a:ext uri="{FF2B5EF4-FFF2-40B4-BE49-F238E27FC236}">
                  <a16:creationId xmlns:a16="http://schemas.microsoft.com/office/drawing/2014/main" id="{69D6A42C-C9E2-84DB-DF66-D223FE1B7F90}"/>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2E87"/>
            </a:solidFill>
            <a:ln w="834" cap="flat">
              <a:noFill/>
              <a:prstDash val="solid"/>
              <a:miter/>
            </a:ln>
          </p:spPr>
          <p:txBody>
            <a:bodyPr rtlCol="0" anchor="ctr"/>
            <a:lstStyle/>
            <a:p>
              <a:endParaRPr lang="en-EE"/>
            </a:p>
          </p:txBody>
        </p:sp>
        <p:sp>
          <p:nvSpPr>
            <p:cNvPr id="10" name="Freeform 9">
              <a:extLst>
                <a:ext uri="{FF2B5EF4-FFF2-40B4-BE49-F238E27FC236}">
                  <a16:creationId xmlns:a16="http://schemas.microsoft.com/office/drawing/2014/main" id="{189F36CC-BCB4-A7E2-0394-BEC5058D16BB}"/>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chemeClr val="bg1"/>
            </a:solidFill>
            <a:ln w="834" cap="flat">
              <a:noFill/>
              <a:prstDash val="solid"/>
              <a:miter/>
            </a:ln>
          </p:spPr>
          <p:txBody>
            <a:bodyPr rtlCol="0" anchor="ctr"/>
            <a:lstStyle/>
            <a:p>
              <a:endParaRPr lang="en-EE"/>
            </a:p>
          </p:txBody>
        </p:sp>
      </p:grpSp>
      <p:grpSp>
        <p:nvGrpSpPr>
          <p:cNvPr id="12" name="Group 11">
            <a:extLst>
              <a:ext uri="{FF2B5EF4-FFF2-40B4-BE49-F238E27FC236}">
                <a16:creationId xmlns:a16="http://schemas.microsoft.com/office/drawing/2014/main" id="{FF526125-AC47-A7FB-B321-217FB6F805F3}"/>
              </a:ext>
            </a:extLst>
          </p:cNvPr>
          <p:cNvGrpSpPr/>
          <p:nvPr userDrawn="1"/>
        </p:nvGrpSpPr>
        <p:grpSpPr>
          <a:xfrm rot="10800000">
            <a:off x="5706110" y="4849976"/>
            <a:ext cx="779864" cy="911431"/>
            <a:chOff x="5706110" y="1117600"/>
            <a:chExt cx="779864" cy="911431"/>
          </a:xfrm>
        </p:grpSpPr>
        <p:sp>
          <p:nvSpPr>
            <p:cNvPr id="13" name="Freeform 12">
              <a:extLst>
                <a:ext uri="{FF2B5EF4-FFF2-40B4-BE49-F238E27FC236}">
                  <a16:creationId xmlns:a16="http://schemas.microsoft.com/office/drawing/2014/main" id="{F4BF3BC2-3426-8667-51FB-2D30257ABF99}"/>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2E87"/>
            </a:solidFill>
            <a:ln w="834" cap="flat">
              <a:noFill/>
              <a:prstDash val="solid"/>
              <a:miter/>
            </a:ln>
          </p:spPr>
          <p:txBody>
            <a:bodyPr rtlCol="0" anchor="ctr"/>
            <a:lstStyle/>
            <a:p>
              <a:endParaRPr lang="en-EE"/>
            </a:p>
          </p:txBody>
        </p:sp>
        <p:sp>
          <p:nvSpPr>
            <p:cNvPr id="14" name="Freeform 13">
              <a:extLst>
                <a:ext uri="{FF2B5EF4-FFF2-40B4-BE49-F238E27FC236}">
                  <a16:creationId xmlns:a16="http://schemas.microsoft.com/office/drawing/2014/main" id="{F84502C5-54C9-39A2-3589-270C7B0DF3D6}"/>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chemeClr val="bg1"/>
            </a:solidFill>
            <a:ln w="834" cap="flat">
              <a:noFill/>
              <a:prstDash val="solid"/>
              <a:miter/>
            </a:ln>
          </p:spPr>
          <p:txBody>
            <a:bodyPr rtlCol="0" anchor="ctr"/>
            <a:lstStyle/>
            <a:p>
              <a:endParaRPr lang="en-EE"/>
            </a:p>
          </p:txBody>
        </p:sp>
      </p:grpSp>
    </p:spTree>
    <p:extLst>
      <p:ext uri="{BB962C8B-B14F-4D97-AF65-F5344CB8AC3E}">
        <p14:creationId xmlns:p14="http://schemas.microsoft.com/office/powerpoint/2010/main" val="1650574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isukor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8/12/2025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
        <p:nvSpPr>
          <p:cNvPr id="5" name="Title Placeholder 1">
            <a:extLst>
              <a:ext uri="{FF2B5EF4-FFF2-40B4-BE49-F238E27FC236}">
                <a16:creationId xmlns:a16="http://schemas.microsoft.com/office/drawing/2014/main" id="{2290DCC1-B421-4117-5858-4BFBC6157ED3}"/>
              </a:ext>
            </a:extLst>
          </p:cNvPr>
          <p:cNvSpPr>
            <a:spLocks noGrp="1"/>
          </p:cNvSpPr>
          <p:nvPr>
            <p:ph type="title"/>
          </p:nvPr>
        </p:nvSpPr>
        <p:spPr>
          <a:xfrm>
            <a:off x="6096000" y="549275"/>
            <a:ext cx="5545137" cy="5759450"/>
          </a:xfrm>
          <a:prstGeom prst="rect">
            <a:avLst/>
          </a:prstGeom>
        </p:spPr>
        <p:txBody>
          <a:bodyPr vert="horz" lIns="0" tIns="0" rIns="0" bIns="0" rtlCol="0" anchor="ctr">
            <a:normAutofit/>
          </a:bodyPr>
          <a:lstStyle>
            <a:lvl1pPr algn="l">
              <a:defRPr/>
            </a:lvl1pPr>
          </a:lstStyle>
          <a:p>
            <a:r>
              <a:rPr lang="en-US"/>
              <a:t>Click to edit Master title style</a:t>
            </a:r>
          </a:p>
        </p:txBody>
      </p:sp>
      <p:pic>
        <p:nvPicPr>
          <p:cNvPr id="8" name="Graphic 7">
            <a:extLst>
              <a:ext uri="{FF2B5EF4-FFF2-40B4-BE49-F238E27FC236}">
                <a16:creationId xmlns:a16="http://schemas.microsoft.com/office/drawing/2014/main" id="{63E740C4-E72A-6654-8AA5-0233F20E06F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0863" y="391319"/>
            <a:ext cx="2324100" cy="952500"/>
          </a:xfrm>
          <a:prstGeom prst="rect">
            <a:avLst/>
          </a:prstGeom>
        </p:spPr>
      </p:pic>
      <p:grpSp>
        <p:nvGrpSpPr>
          <p:cNvPr id="15" name="Group 14">
            <a:extLst>
              <a:ext uri="{FF2B5EF4-FFF2-40B4-BE49-F238E27FC236}">
                <a16:creationId xmlns:a16="http://schemas.microsoft.com/office/drawing/2014/main" id="{8DDCA867-E778-5E21-BB87-9F8E03AB3433}"/>
              </a:ext>
            </a:extLst>
          </p:cNvPr>
          <p:cNvGrpSpPr/>
          <p:nvPr userDrawn="1"/>
        </p:nvGrpSpPr>
        <p:grpSpPr>
          <a:xfrm rot="16200000">
            <a:off x="1856547" y="1714121"/>
            <a:ext cx="2934665" cy="3429758"/>
            <a:chOff x="5706110" y="1117600"/>
            <a:chExt cx="779864" cy="911431"/>
          </a:xfrm>
        </p:grpSpPr>
        <p:sp>
          <p:nvSpPr>
            <p:cNvPr id="16" name="Freeform 15">
              <a:extLst>
                <a:ext uri="{FF2B5EF4-FFF2-40B4-BE49-F238E27FC236}">
                  <a16:creationId xmlns:a16="http://schemas.microsoft.com/office/drawing/2014/main" id="{46CC1A42-22E2-F40A-0C51-8BA1E688FB83}"/>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2E87"/>
            </a:solidFill>
            <a:ln w="834" cap="flat">
              <a:noFill/>
              <a:prstDash val="solid"/>
              <a:miter/>
            </a:ln>
          </p:spPr>
          <p:txBody>
            <a:bodyPr rtlCol="0" anchor="ctr"/>
            <a:lstStyle/>
            <a:p>
              <a:endParaRPr lang="en-EE"/>
            </a:p>
          </p:txBody>
        </p:sp>
        <p:sp>
          <p:nvSpPr>
            <p:cNvPr id="17" name="Freeform 16">
              <a:extLst>
                <a:ext uri="{FF2B5EF4-FFF2-40B4-BE49-F238E27FC236}">
                  <a16:creationId xmlns:a16="http://schemas.microsoft.com/office/drawing/2014/main" id="{A6DE87F2-9AD8-BBFA-14FC-D414709955D2}"/>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chemeClr val="bg1"/>
            </a:solidFill>
            <a:ln w="834" cap="flat">
              <a:noFill/>
              <a:prstDash val="solid"/>
              <a:miter/>
            </a:ln>
          </p:spPr>
          <p:txBody>
            <a:bodyPr rtlCol="0" anchor="ctr"/>
            <a:lstStyle/>
            <a:p>
              <a:endParaRPr lang="en-EE"/>
            </a:p>
          </p:txBody>
        </p:sp>
      </p:grpSp>
    </p:spTree>
    <p:extLst>
      <p:ext uri="{BB962C8B-B14F-4D97-AF65-F5344CB8AC3E}">
        <p14:creationId xmlns:p14="http://schemas.microsoft.com/office/powerpoint/2010/main" val="15642431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itelslaid (1 el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6" y="1488163"/>
            <a:ext cx="8125308" cy="1255037"/>
          </a:xfrm>
        </p:spPr>
        <p:txBody>
          <a:bodyPr anchor="t">
            <a:normAutofit/>
          </a:bodyPr>
          <a:lstStyle>
            <a:lvl1pPr algn="l">
              <a:defRPr sz="4000" b="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2716556"/>
            <a:ext cx="8123083" cy="3147469"/>
          </a:xfrm>
        </p:spPr>
        <p:txBody>
          <a:bodyPr/>
          <a:lstStyle>
            <a:lvl1pPr marL="0" indent="0" algn="l">
              <a:buNone/>
              <a:defRPr sz="40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rgbClr val="002E87"/>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rgbClr val="002E87"/>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rgbClr val="002E87"/>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grpSp>
        <p:nvGrpSpPr>
          <p:cNvPr id="15" name="Group 14">
            <a:extLst>
              <a:ext uri="{FF2B5EF4-FFF2-40B4-BE49-F238E27FC236}">
                <a16:creationId xmlns:a16="http://schemas.microsoft.com/office/drawing/2014/main" id="{D4ABEA0F-26E8-91F5-A1E7-23949294B1E1}"/>
              </a:ext>
            </a:extLst>
          </p:cNvPr>
          <p:cNvGrpSpPr/>
          <p:nvPr userDrawn="1"/>
        </p:nvGrpSpPr>
        <p:grpSpPr>
          <a:xfrm>
            <a:off x="9258300" y="0"/>
            <a:ext cx="5868034" cy="6858000"/>
            <a:chOff x="9258300" y="0"/>
            <a:chExt cx="5868034" cy="6858000"/>
          </a:xfrm>
        </p:grpSpPr>
        <p:sp>
          <p:nvSpPr>
            <p:cNvPr id="13" name="Freeform 12">
              <a:extLst>
                <a:ext uri="{FF2B5EF4-FFF2-40B4-BE49-F238E27FC236}">
                  <a16:creationId xmlns:a16="http://schemas.microsoft.com/office/drawing/2014/main" id="{C4BFA782-7BDA-1A11-3B3F-65B08BCB4006}"/>
                </a:ext>
              </a:extLst>
            </p:cNvPr>
            <p:cNvSpPr/>
            <p:nvPr/>
          </p:nvSpPr>
          <p:spPr>
            <a:xfrm>
              <a:off x="9258300" y="0"/>
              <a:ext cx="2934334" cy="6858000"/>
            </a:xfrm>
            <a:custGeom>
              <a:avLst/>
              <a:gdLst>
                <a:gd name="connsiteX0" fmla="*/ 0 w 2934334"/>
                <a:gd name="connsiteY0" fmla="*/ 4009390 h 6858000"/>
                <a:gd name="connsiteX1" fmla="*/ 0 w 2934334"/>
                <a:gd name="connsiteY1" fmla="*/ 0 h 6858000"/>
                <a:gd name="connsiteX2" fmla="*/ 299396 w 2934334"/>
                <a:gd name="connsiteY2" fmla="*/ 563880 h 6858000"/>
                <a:gd name="connsiteX3" fmla="*/ 2515053 w 2934334"/>
                <a:gd name="connsiteY3" fmla="*/ 2059940 h 6858000"/>
                <a:gd name="connsiteX4" fmla="*/ 2934334 w 2934334"/>
                <a:gd name="connsiteY4" fmla="*/ 2849245 h 6858000"/>
                <a:gd name="connsiteX5" fmla="*/ 2934334 w 2934334"/>
                <a:gd name="connsiteY5" fmla="*/ 6858000 h 6858000"/>
                <a:gd name="connsiteX6" fmla="*/ 2634938 w 2934334"/>
                <a:gd name="connsiteY6" fmla="*/ 6294120 h 6858000"/>
                <a:gd name="connsiteX7" fmla="*/ 419281 w 2934334"/>
                <a:gd name="connsiteY7" fmla="*/ 4798695 h 6858000"/>
                <a:gd name="connsiteX8" fmla="*/ 0 w 2934334"/>
                <a:gd name="connsiteY8" fmla="*/ 4009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4334" h="6858000">
                  <a:moveTo>
                    <a:pt x="0" y="4009390"/>
                  </a:moveTo>
                  <a:lnTo>
                    <a:pt x="0" y="0"/>
                  </a:lnTo>
                  <a:cubicBezTo>
                    <a:pt x="0" y="226060"/>
                    <a:pt x="112274" y="437515"/>
                    <a:pt x="299396" y="563880"/>
                  </a:cubicBezTo>
                  <a:lnTo>
                    <a:pt x="2515053" y="2059940"/>
                  </a:lnTo>
                  <a:cubicBezTo>
                    <a:pt x="2777025" y="2237105"/>
                    <a:pt x="2934334" y="2532380"/>
                    <a:pt x="2934334" y="2849245"/>
                  </a:cubicBezTo>
                  <a:lnTo>
                    <a:pt x="2934334" y="6858000"/>
                  </a:lnTo>
                  <a:cubicBezTo>
                    <a:pt x="2934334" y="6631940"/>
                    <a:pt x="2822061" y="6420485"/>
                    <a:pt x="2634938" y="6294120"/>
                  </a:cubicBezTo>
                  <a:lnTo>
                    <a:pt x="419281" y="4798695"/>
                  </a:lnTo>
                  <a:cubicBezTo>
                    <a:pt x="157310" y="4621530"/>
                    <a:pt x="0" y="4325620"/>
                    <a:pt x="0" y="4009390"/>
                  </a:cubicBezTo>
                  <a:close/>
                </a:path>
              </a:pathLst>
            </a:custGeom>
            <a:solidFill>
              <a:srgbClr val="0072CE"/>
            </a:solidFill>
            <a:ln w="6343" cap="flat">
              <a:noFill/>
              <a:prstDash val="solid"/>
              <a:miter/>
            </a:ln>
          </p:spPr>
          <p:txBody>
            <a:bodyPr rtlCol="0" anchor="ctr"/>
            <a:lstStyle/>
            <a:p>
              <a:endParaRPr lang="en-EE">
                <a:solidFill>
                  <a:srgbClr val="0072CE"/>
                </a:solidFill>
              </a:endParaRPr>
            </a:p>
          </p:txBody>
        </p:sp>
        <p:sp>
          <p:nvSpPr>
            <p:cNvPr id="14" name="Freeform 13">
              <a:extLst>
                <a:ext uri="{FF2B5EF4-FFF2-40B4-BE49-F238E27FC236}">
                  <a16:creationId xmlns:a16="http://schemas.microsoft.com/office/drawing/2014/main" id="{C26A1338-31F5-5F47-5508-0B8E182F5D77}"/>
                </a:ext>
              </a:extLst>
            </p:cNvPr>
            <p:cNvSpPr/>
            <p:nvPr/>
          </p:nvSpPr>
          <p:spPr>
            <a:xfrm>
              <a:off x="12192000" y="0"/>
              <a:ext cx="2934334" cy="6858000"/>
            </a:xfrm>
            <a:custGeom>
              <a:avLst/>
              <a:gdLst>
                <a:gd name="connsiteX0" fmla="*/ 2934334 w 2934334"/>
                <a:gd name="connsiteY0" fmla="*/ 4009390 h 6858000"/>
                <a:gd name="connsiteX1" fmla="*/ 2934334 w 2934334"/>
                <a:gd name="connsiteY1" fmla="*/ 0 h 6858000"/>
                <a:gd name="connsiteX2" fmla="*/ 2634939 w 2934334"/>
                <a:gd name="connsiteY2" fmla="*/ 563880 h 6858000"/>
                <a:gd name="connsiteX3" fmla="*/ 419281 w 2934334"/>
                <a:gd name="connsiteY3" fmla="*/ 2059305 h 6858000"/>
                <a:gd name="connsiteX4" fmla="*/ 0 w 2934334"/>
                <a:gd name="connsiteY4" fmla="*/ 2848610 h 6858000"/>
                <a:gd name="connsiteX5" fmla="*/ 0 w 2934334"/>
                <a:gd name="connsiteY5" fmla="*/ 6858000 h 6858000"/>
                <a:gd name="connsiteX6" fmla="*/ 299396 w 2934334"/>
                <a:gd name="connsiteY6" fmla="*/ 6294120 h 6858000"/>
                <a:gd name="connsiteX7" fmla="*/ 2515053 w 2934334"/>
                <a:gd name="connsiteY7" fmla="*/ 4798695 h 6858000"/>
                <a:gd name="connsiteX8" fmla="*/ 2934334 w 2934334"/>
                <a:gd name="connsiteY8" fmla="*/ 4009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4334" h="6858000">
                  <a:moveTo>
                    <a:pt x="2934334" y="4009390"/>
                  </a:moveTo>
                  <a:lnTo>
                    <a:pt x="2934334" y="0"/>
                  </a:lnTo>
                  <a:cubicBezTo>
                    <a:pt x="2934334" y="226060"/>
                    <a:pt x="2822061" y="437515"/>
                    <a:pt x="2634939" y="563880"/>
                  </a:cubicBezTo>
                  <a:lnTo>
                    <a:pt x="419281" y="2059305"/>
                  </a:lnTo>
                  <a:cubicBezTo>
                    <a:pt x="157310" y="2236470"/>
                    <a:pt x="0" y="2531745"/>
                    <a:pt x="0" y="2848610"/>
                  </a:cubicBezTo>
                  <a:lnTo>
                    <a:pt x="0" y="6858000"/>
                  </a:lnTo>
                  <a:cubicBezTo>
                    <a:pt x="0" y="6631940"/>
                    <a:pt x="112274" y="6420485"/>
                    <a:pt x="299396" y="6294120"/>
                  </a:cubicBezTo>
                  <a:lnTo>
                    <a:pt x="2515053" y="4798695"/>
                  </a:lnTo>
                  <a:cubicBezTo>
                    <a:pt x="2777025" y="4621530"/>
                    <a:pt x="2934334" y="4325620"/>
                    <a:pt x="2934334" y="4009390"/>
                  </a:cubicBezTo>
                  <a:close/>
                </a:path>
              </a:pathLst>
            </a:custGeom>
            <a:solidFill>
              <a:srgbClr val="003087"/>
            </a:solidFill>
            <a:ln w="6343" cap="flat">
              <a:noFill/>
              <a:prstDash val="solid"/>
              <a:miter/>
            </a:ln>
          </p:spPr>
          <p:txBody>
            <a:bodyPr rtlCol="0" anchor="ctr"/>
            <a:lstStyle/>
            <a:p>
              <a:endParaRPr lang="en-EE"/>
            </a:p>
          </p:txBody>
        </p:sp>
      </p:grpSp>
    </p:spTree>
    <p:extLst>
      <p:ext uri="{BB962C8B-B14F-4D97-AF65-F5344CB8AC3E}">
        <p14:creationId xmlns:p14="http://schemas.microsoft.com/office/powerpoint/2010/main" val="501244294"/>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 Tiitelslaid (väike foto)">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5E485A63-8CA9-4B3F-4196-CB29489CCA1F}"/>
              </a:ext>
            </a:extLst>
          </p:cNvPr>
          <p:cNvSpPr>
            <a:spLocks noGrp="1"/>
          </p:cNvSpPr>
          <p:nvPr>
            <p:ph type="pic" sz="quarter" idx="10" hasCustomPrompt="1"/>
          </p:nvPr>
        </p:nvSpPr>
        <p:spPr>
          <a:xfrm>
            <a:off x="9258300" y="1"/>
            <a:ext cx="2933700" cy="6847745"/>
          </a:xfrm>
          <a:custGeom>
            <a:avLst/>
            <a:gdLst>
              <a:gd name="connsiteX0" fmla="*/ 0 w 2933700"/>
              <a:gd name="connsiteY0" fmla="*/ 0 h 6847745"/>
              <a:gd name="connsiteX1" fmla="*/ 299396 w 2933700"/>
              <a:gd name="connsiteY1" fmla="*/ 563880 h 6847745"/>
              <a:gd name="connsiteX2" fmla="*/ 2515053 w 2933700"/>
              <a:gd name="connsiteY2" fmla="*/ 2059940 h 6847745"/>
              <a:gd name="connsiteX3" fmla="*/ 2927063 w 2933700"/>
              <a:gd name="connsiteY3" fmla="*/ 2731621 h 6847745"/>
              <a:gd name="connsiteX4" fmla="*/ 2933700 w 2933700"/>
              <a:gd name="connsiteY4" fmla="*/ 2838989 h 6847745"/>
              <a:gd name="connsiteX5" fmla="*/ 2933700 w 2933700"/>
              <a:gd name="connsiteY5" fmla="*/ 6847745 h 6847745"/>
              <a:gd name="connsiteX6" fmla="*/ 2929144 w 2933700"/>
              <a:gd name="connsiteY6" fmla="*/ 6774050 h 6847745"/>
              <a:gd name="connsiteX7" fmla="*/ 2634938 w 2933700"/>
              <a:gd name="connsiteY7" fmla="*/ 6294120 h 6847745"/>
              <a:gd name="connsiteX8" fmla="*/ 419281 w 2933700"/>
              <a:gd name="connsiteY8" fmla="*/ 4798695 h 6847745"/>
              <a:gd name="connsiteX9" fmla="*/ 0 w 2933700"/>
              <a:gd name="connsiteY9" fmla="*/ 4009390 h 6847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33700" h="6847745">
                <a:moveTo>
                  <a:pt x="0" y="0"/>
                </a:moveTo>
                <a:cubicBezTo>
                  <a:pt x="0" y="226060"/>
                  <a:pt x="112274" y="437515"/>
                  <a:pt x="299396" y="563880"/>
                </a:cubicBezTo>
                <a:lnTo>
                  <a:pt x="2515053" y="2059940"/>
                </a:lnTo>
                <a:cubicBezTo>
                  <a:pt x="2744279" y="2214960"/>
                  <a:pt x="2893371" y="2460407"/>
                  <a:pt x="2927063" y="2731621"/>
                </a:cubicBezTo>
                <a:lnTo>
                  <a:pt x="2933700" y="2838989"/>
                </a:lnTo>
                <a:lnTo>
                  <a:pt x="2933700" y="6847745"/>
                </a:lnTo>
                <a:lnTo>
                  <a:pt x="2929144" y="6774050"/>
                </a:lnTo>
                <a:cubicBezTo>
                  <a:pt x="2905096" y="6580406"/>
                  <a:pt x="2798671" y="6404690"/>
                  <a:pt x="2634938" y="6294120"/>
                </a:cubicBezTo>
                <a:lnTo>
                  <a:pt x="419281" y="4798695"/>
                </a:lnTo>
                <a:cubicBezTo>
                  <a:pt x="157310" y="4621530"/>
                  <a:pt x="0" y="4325620"/>
                  <a:pt x="0" y="4009390"/>
                </a:cubicBezTo>
                <a:close/>
              </a:path>
            </a:pathLst>
          </a:custGeom>
        </p:spPr>
        <p:txBody>
          <a:bodyPr wrap="square" anchor="ctr">
            <a:noAutofit/>
          </a:bodyPr>
          <a:lstStyle>
            <a:lvl1pPr marL="0" indent="0" algn="ctr">
              <a:buNone/>
              <a:defRPr/>
            </a:lvl1pPr>
          </a:lstStyle>
          <a:p>
            <a:r>
              <a:rPr lang="en-EE"/>
              <a:t>Sisesta pilt siia!</a:t>
            </a:r>
          </a:p>
        </p:txBody>
      </p:sp>
      <p:sp>
        <p:nvSpPr>
          <p:cNvPr id="4" name="Date Placeholder 3">
            <a:extLst>
              <a:ext uri="{FF2B5EF4-FFF2-40B4-BE49-F238E27FC236}">
                <a16:creationId xmlns:a16="http://schemas.microsoft.com/office/drawing/2014/main" id="{D33B8602-0544-D502-AECE-2B66D50B9B84}"/>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rgbClr val="002E87"/>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5" name="Footer Placeholder 4">
            <a:extLst>
              <a:ext uri="{FF2B5EF4-FFF2-40B4-BE49-F238E27FC236}">
                <a16:creationId xmlns:a16="http://schemas.microsoft.com/office/drawing/2014/main" id="{9D3367B8-041C-CCC4-EB93-84B5024101CC}"/>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rgbClr val="002E87"/>
                </a:solidFill>
                <a:latin typeface="Roboto" panose="02000000000000000000" pitchFamily="2" charset="0"/>
                <a:ea typeface="Roboto" panose="02000000000000000000" pitchFamily="2" charset="0"/>
              </a:defRPr>
            </a:lvl1pPr>
          </a:lstStyle>
          <a:p>
            <a:endParaRPr lang="en-US"/>
          </a:p>
        </p:txBody>
      </p:sp>
      <p:sp>
        <p:nvSpPr>
          <p:cNvPr id="7" name="Slide Number Placeholder 5">
            <a:extLst>
              <a:ext uri="{FF2B5EF4-FFF2-40B4-BE49-F238E27FC236}">
                <a16:creationId xmlns:a16="http://schemas.microsoft.com/office/drawing/2014/main" id="{53F5FCC2-6744-BDEE-AC50-9DB32D9E86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rgbClr val="002E87"/>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11" name="Title 1">
            <a:extLst>
              <a:ext uri="{FF2B5EF4-FFF2-40B4-BE49-F238E27FC236}">
                <a16:creationId xmlns:a16="http://schemas.microsoft.com/office/drawing/2014/main" id="{64A0CA66-D7A9-9F16-7BC5-77BD85E4AC12}"/>
              </a:ext>
            </a:extLst>
          </p:cNvPr>
          <p:cNvSpPr>
            <a:spLocks noGrp="1"/>
          </p:cNvSpPr>
          <p:nvPr>
            <p:ph type="ctrTitle"/>
          </p:nvPr>
        </p:nvSpPr>
        <p:spPr>
          <a:xfrm>
            <a:off x="564116" y="1488163"/>
            <a:ext cx="8127688" cy="1202283"/>
          </a:xfrm>
        </p:spPr>
        <p:txBody>
          <a:bodyPr anchor="t">
            <a:normAutofit/>
          </a:bodyPr>
          <a:lstStyle>
            <a:lvl1pPr algn="l">
              <a:defRPr sz="4000" b="0" spc="-150"/>
            </a:lvl1pPr>
          </a:lstStyle>
          <a:p>
            <a:r>
              <a:rPr lang="en-US"/>
              <a:t>Click to edit Master title style</a:t>
            </a:r>
          </a:p>
        </p:txBody>
      </p:sp>
      <p:sp>
        <p:nvSpPr>
          <p:cNvPr id="12" name="Subtitle 2">
            <a:extLst>
              <a:ext uri="{FF2B5EF4-FFF2-40B4-BE49-F238E27FC236}">
                <a16:creationId xmlns:a16="http://schemas.microsoft.com/office/drawing/2014/main" id="{FBB39BC6-80BD-E71C-4E76-AA99E577235A}"/>
              </a:ext>
            </a:extLst>
          </p:cNvPr>
          <p:cNvSpPr>
            <a:spLocks noGrp="1"/>
          </p:cNvSpPr>
          <p:nvPr>
            <p:ph type="subTitle" idx="1"/>
          </p:nvPr>
        </p:nvSpPr>
        <p:spPr>
          <a:xfrm>
            <a:off x="566496" y="2716556"/>
            <a:ext cx="8125462" cy="3015169"/>
          </a:xfrm>
        </p:spPr>
        <p:txBody>
          <a:bodyPr/>
          <a:lstStyle>
            <a:lvl1pPr marL="0" indent="0" algn="l">
              <a:buNone/>
              <a:defRPr sz="40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0618974"/>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 Tiitelslaid (suur foto)">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480453C9-87B1-FD5E-C030-9B8D1C0C9A23}"/>
              </a:ext>
            </a:extLst>
          </p:cNvPr>
          <p:cNvSpPr>
            <a:spLocks noGrp="1"/>
          </p:cNvSpPr>
          <p:nvPr>
            <p:ph type="pic" sz="quarter" idx="10" hasCustomPrompt="1"/>
          </p:nvPr>
        </p:nvSpPr>
        <p:spPr>
          <a:xfrm>
            <a:off x="6096000" y="0"/>
            <a:ext cx="6096000" cy="6858000"/>
          </a:xfrm>
          <a:custGeom>
            <a:avLst/>
            <a:gdLst>
              <a:gd name="connsiteX0" fmla="*/ 0 w 6096000"/>
              <a:gd name="connsiteY0" fmla="*/ 0 h 6858000"/>
              <a:gd name="connsiteX1" fmla="*/ 4359828 w 6096000"/>
              <a:gd name="connsiteY1" fmla="*/ 0 h 6858000"/>
              <a:gd name="connsiteX2" fmla="*/ 5225498 w 6096000"/>
              <a:gd name="connsiteY2" fmla="*/ 584519 h 6858000"/>
              <a:gd name="connsiteX3" fmla="*/ 6092831 w 6096000"/>
              <a:gd name="connsiteY3" fmla="*/ 2101584 h 6858000"/>
              <a:gd name="connsiteX4" fmla="*/ 6096000 w 6096000"/>
              <a:gd name="connsiteY4" fmla="*/ 2203969 h 6858000"/>
              <a:gd name="connsiteX5" fmla="*/ 6096000 w 6096000"/>
              <a:gd name="connsiteY5" fmla="*/ 6858000 h 6858000"/>
              <a:gd name="connsiteX6" fmla="*/ 1735218 w 6096000"/>
              <a:gd name="connsiteY6" fmla="*/ 6858000 h 6858000"/>
              <a:gd name="connsiteX7" fmla="*/ 871136 w 6096000"/>
              <a:gd name="connsiteY7" fmla="*/ 6274800 h 6858000"/>
              <a:gd name="connsiteX8" fmla="*/ 0 w 6096000"/>
              <a:gd name="connsiteY8" fmla="*/ 46348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8000">
                <a:moveTo>
                  <a:pt x="0" y="0"/>
                </a:moveTo>
                <a:lnTo>
                  <a:pt x="4359828" y="0"/>
                </a:lnTo>
                <a:lnTo>
                  <a:pt x="5225498" y="584519"/>
                </a:lnTo>
                <a:cubicBezTo>
                  <a:pt x="5735776" y="929607"/>
                  <a:pt x="6054930" y="1490375"/>
                  <a:pt x="6092831" y="2101584"/>
                </a:cubicBezTo>
                <a:lnTo>
                  <a:pt x="6096000" y="2203969"/>
                </a:lnTo>
                <a:lnTo>
                  <a:pt x="6096000" y="6858000"/>
                </a:lnTo>
                <a:lnTo>
                  <a:pt x="1735218" y="6858000"/>
                </a:lnTo>
                <a:lnTo>
                  <a:pt x="871136" y="6274800"/>
                </a:lnTo>
                <a:cubicBezTo>
                  <a:pt x="326842" y="5906707"/>
                  <a:pt x="0" y="5291898"/>
                  <a:pt x="0" y="4634870"/>
                </a:cubicBezTo>
                <a:close/>
              </a:path>
            </a:pathLst>
          </a:custGeom>
        </p:spPr>
        <p:txBody>
          <a:bodyPr wrap="square" anchor="ctr">
            <a:noAutofit/>
          </a:bodyPr>
          <a:lstStyle>
            <a:lvl1pPr marL="0" indent="0" algn="ctr">
              <a:buNone/>
              <a:defRPr/>
            </a:lvl1pPr>
          </a:lstStyle>
          <a:p>
            <a:r>
              <a:rPr lang="en-EE"/>
              <a:t>Siia sisesta pilt</a:t>
            </a:r>
          </a:p>
        </p:txBody>
      </p:sp>
      <p:sp>
        <p:nvSpPr>
          <p:cNvPr id="4" name="Date Placeholder 3">
            <a:extLst>
              <a:ext uri="{FF2B5EF4-FFF2-40B4-BE49-F238E27FC236}">
                <a16:creationId xmlns:a16="http://schemas.microsoft.com/office/drawing/2014/main" id="{D19D86CC-F548-B0AB-C4E2-450B4B1EEEC9}"/>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rgbClr val="002E87"/>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5" name="Footer Placeholder 4">
            <a:extLst>
              <a:ext uri="{FF2B5EF4-FFF2-40B4-BE49-F238E27FC236}">
                <a16:creationId xmlns:a16="http://schemas.microsoft.com/office/drawing/2014/main" id="{E7FE4EE2-211F-5183-E962-B07CABE57152}"/>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rgbClr val="002E87"/>
                </a:solidFill>
                <a:latin typeface="Roboto" panose="02000000000000000000" pitchFamily="2" charset="0"/>
                <a:ea typeface="Roboto" panose="02000000000000000000" pitchFamily="2" charset="0"/>
              </a:defRPr>
            </a:lvl1pPr>
          </a:lstStyle>
          <a:p>
            <a:endParaRPr lang="en-US"/>
          </a:p>
        </p:txBody>
      </p:sp>
      <p:sp>
        <p:nvSpPr>
          <p:cNvPr id="6" name="Slide Number Placeholder 5">
            <a:extLst>
              <a:ext uri="{FF2B5EF4-FFF2-40B4-BE49-F238E27FC236}">
                <a16:creationId xmlns:a16="http://schemas.microsoft.com/office/drawing/2014/main" id="{9038AD75-A37E-A733-B3BF-1746A491549D}"/>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rgbClr val="002E87"/>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7" name="Title 1">
            <a:extLst>
              <a:ext uri="{FF2B5EF4-FFF2-40B4-BE49-F238E27FC236}">
                <a16:creationId xmlns:a16="http://schemas.microsoft.com/office/drawing/2014/main" id="{9FFE64A7-D7E4-4C28-13BA-B12A50D38B54}"/>
              </a:ext>
            </a:extLst>
          </p:cNvPr>
          <p:cNvSpPr>
            <a:spLocks noGrp="1"/>
          </p:cNvSpPr>
          <p:nvPr>
            <p:ph type="ctrTitle"/>
          </p:nvPr>
        </p:nvSpPr>
        <p:spPr>
          <a:xfrm>
            <a:off x="564115" y="1488164"/>
            <a:ext cx="4923223" cy="1167114"/>
          </a:xfrm>
        </p:spPr>
        <p:txBody>
          <a:bodyPr anchor="t">
            <a:normAutofit/>
          </a:bodyPr>
          <a:lstStyle>
            <a:lvl1pPr algn="l">
              <a:defRPr sz="4000" b="0" spc="-150"/>
            </a:lvl1pPr>
          </a:lstStyle>
          <a:p>
            <a:r>
              <a:rPr lang="en-US"/>
              <a:t>Click to edit Master title style</a:t>
            </a:r>
          </a:p>
        </p:txBody>
      </p:sp>
      <p:sp>
        <p:nvSpPr>
          <p:cNvPr id="12" name="Subtitle 2">
            <a:extLst>
              <a:ext uri="{FF2B5EF4-FFF2-40B4-BE49-F238E27FC236}">
                <a16:creationId xmlns:a16="http://schemas.microsoft.com/office/drawing/2014/main" id="{CE2D2E86-039B-A329-A17B-9B901D8E033A}"/>
              </a:ext>
            </a:extLst>
          </p:cNvPr>
          <p:cNvSpPr>
            <a:spLocks noGrp="1"/>
          </p:cNvSpPr>
          <p:nvPr>
            <p:ph type="subTitle" idx="1"/>
          </p:nvPr>
        </p:nvSpPr>
        <p:spPr>
          <a:xfrm>
            <a:off x="566496" y="2716556"/>
            <a:ext cx="4921875" cy="2926969"/>
          </a:xfrm>
        </p:spPr>
        <p:txBody>
          <a:bodyPr/>
          <a:lstStyle>
            <a:lvl1pPr marL="0" indent="0" algn="l">
              <a:buNone/>
              <a:defRPr sz="40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83221869"/>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itelslaid (2 element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914400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914400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aphic 4">
            <a:extLst>
              <a:ext uri="{FF2B5EF4-FFF2-40B4-BE49-F238E27FC236}">
                <a16:creationId xmlns:a16="http://schemas.microsoft.com/office/drawing/2014/main" id="{E57F4069-72B5-6BEC-AA4E-2680C87BB3D5}"/>
              </a:ext>
            </a:extLst>
          </p:cNvPr>
          <p:cNvGrpSpPr/>
          <p:nvPr/>
        </p:nvGrpSpPr>
        <p:grpSpPr>
          <a:xfrm>
            <a:off x="9274175" y="0"/>
            <a:ext cx="2937192" cy="3429000"/>
            <a:chOff x="9274175" y="0"/>
            <a:chExt cx="2937192" cy="3429000"/>
          </a:xfrm>
        </p:grpSpPr>
        <p:sp>
          <p:nvSpPr>
            <p:cNvPr id="11" name="Freeform 10">
              <a:extLst>
                <a:ext uri="{FF2B5EF4-FFF2-40B4-BE49-F238E27FC236}">
                  <a16:creationId xmlns:a16="http://schemas.microsoft.com/office/drawing/2014/main" id="{D16896F3-F5F3-9209-48B3-D6480AE08CA2}"/>
                </a:ext>
              </a:extLst>
            </p:cNvPr>
            <p:cNvSpPr/>
            <p:nvPr/>
          </p:nvSpPr>
          <p:spPr>
            <a:xfrm>
              <a:off x="9274175" y="0"/>
              <a:ext cx="1468755" cy="3429000"/>
            </a:xfrm>
            <a:custGeom>
              <a:avLst/>
              <a:gdLst>
                <a:gd name="connsiteX0" fmla="*/ 0 w 1468755"/>
                <a:gd name="connsiteY0" fmla="*/ 2004695 h 3429000"/>
                <a:gd name="connsiteX1" fmla="*/ 0 w 1468755"/>
                <a:gd name="connsiteY1" fmla="*/ 0 h 3429000"/>
                <a:gd name="connsiteX2" fmla="*/ 149860 w 1468755"/>
                <a:gd name="connsiteY2" fmla="*/ 281940 h 3429000"/>
                <a:gd name="connsiteX3" fmla="*/ 1258888 w 1468755"/>
                <a:gd name="connsiteY3" fmla="*/ 1029970 h 3429000"/>
                <a:gd name="connsiteX4" fmla="*/ 1468755 w 1468755"/>
                <a:gd name="connsiteY4" fmla="*/ 1424623 h 3429000"/>
                <a:gd name="connsiteX5" fmla="*/ 1468755 w 1468755"/>
                <a:gd name="connsiteY5" fmla="*/ 3429000 h 3429000"/>
                <a:gd name="connsiteX6" fmla="*/ 1318895 w 1468755"/>
                <a:gd name="connsiteY6" fmla="*/ 3147060 h 3429000"/>
                <a:gd name="connsiteX7" fmla="*/ 209868 w 1468755"/>
                <a:gd name="connsiteY7" fmla="*/ 2399348 h 3429000"/>
                <a:gd name="connsiteX8" fmla="*/ 0 w 1468755"/>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5" h="3429000">
                  <a:moveTo>
                    <a:pt x="0" y="2004695"/>
                  </a:moveTo>
                  <a:lnTo>
                    <a:pt x="0" y="0"/>
                  </a:lnTo>
                  <a:cubicBezTo>
                    <a:pt x="0" y="113030"/>
                    <a:pt x="56198" y="218758"/>
                    <a:pt x="149860" y="281940"/>
                  </a:cubicBezTo>
                  <a:lnTo>
                    <a:pt x="1258888" y="1029970"/>
                  </a:lnTo>
                  <a:cubicBezTo>
                    <a:pt x="1390015" y="1118553"/>
                    <a:pt x="1468755" y="1266190"/>
                    <a:pt x="1468755" y="1424623"/>
                  </a:cubicBezTo>
                  <a:lnTo>
                    <a:pt x="1468755" y="3429000"/>
                  </a:lnTo>
                  <a:cubicBezTo>
                    <a:pt x="1468755" y="3315970"/>
                    <a:pt x="1412558" y="3210243"/>
                    <a:pt x="1318895" y="3147060"/>
                  </a:cubicBezTo>
                  <a:lnTo>
                    <a:pt x="209868" y="2399348"/>
                  </a:lnTo>
                  <a:cubicBezTo>
                    <a:pt x="78740" y="2310765"/>
                    <a:pt x="0" y="2162810"/>
                    <a:pt x="0" y="2004695"/>
                  </a:cubicBezTo>
                  <a:close/>
                </a:path>
              </a:pathLst>
            </a:custGeom>
            <a:solidFill>
              <a:srgbClr val="002E87"/>
            </a:solidFill>
            <a:ln w="3170" cap="flat">
              <a:noFill/>
              <a:prstDash val="solid"/>
              <a:miter/>
            </a:ln>
          </p:spPr>
          <p:txBody>
            <a:bodyPr rtlCol="0" anchor="ctr"/>
            <a:lstStyle/>
            <a:p>
              <a:endParaRPr lang="en-EE"/>
            </a:p>
          </p:txBody>
        </p:sp>
        <p:sp>
          <p:nvSpPr>
            <p:cNvPr id="12" name="Freeform 11">
              <a:extLst>
                <a:ext uri="{FF2B5EF4-FFF2-40B4-BE49-F238E27FC236}">
                  <a16:creationId xmlns:a16="http://schemas.microsoft.com/office/drawing/2014/main" id="{FEAEFD0F-EA04-CFF7-56F5-85A77E28050F}"/>
                </a:ext>
              </a:extLst>
            </p:cNvPr>
            <p:cNvSpPr/>
            <p:nvPr/>
          </p:nvSpPr>
          <p:spPr>
            <a:xfrm>
              <a:off x="10742612" y="0"/>
              <a:ext cx="1468754" cy="3429000"/>
            </a:xfrm>
            <a:custGeom>
              <a:avLst/>
              <a:gdLst>
                <a:gd name="connsiteX0" fmla="*/ 1468755 w 1468754"/>
                <a:gd name="connsiteY0" fmla="*/ 2004695 h 3429000"/>
                <a:gd name="connsiteX1" fmla="*/ 1468755 w 1468754"/>
                <a:gd name="connsiteY1" fmla="*/ 0 h 3429000"/>
                <a:gd name="connsiteX2" fmla="*/ 1318895 w 1468754"/>
                <a:gd name="connsiteY2" fmla="*/ 281940 h 3429000"/>
                <a:gd name="connsiteX3" fmla="*/ 209867 w 1468754"/>
                <a:gd name="connsiteY3" fmla="*/ 1029652 h 3429000"/>
                <a:gd name="connsiteX4" fmla="*/ 0 w 1468754"/>
                <a:gd name="connsiteY4" fmla="*/ 1424305 h 3429000"/>
                <a:gd name="connsiteX5" fmla="*/ 0 w 1468754"/>
                <a:gd name="connsiteY5" fmla="*/ 3429000 h 3429000"/>
                <a:gd name="connsiteX6" fmla="*/ 149860 w 1468754"/>
                <a:gd name="connsiteY6" fmla="*/ 3147060 h 3429000"/>
                <a:gd name="connsiteX7" fmla="*/ 1258888 w 1468754"/>
                <a:gd name="connsiteY7" fmla="*/ 2399348 h 3429000"/>
                <a:gd name="connsiteX8" fmla="*/ 1468755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1468755" y="2004695"/>
                  </a:moveTo>
                  <a:lnTo>
                    <a:pt x="1468755" y="0"/>
                  </a:lnTo>
                  <a:cubicBezTo>
                    <a:pt x="1468755" y="113030"/>
                    <a:pt x="1412558" y="218758"/>
                    <a:pt x="1318895" y="281940"/>
                  </a:cubicBezTo>
                  <a:lnTo>
                    <a:pt x="209867" y="1029652"/>
                  </a:lnTo>
                  <a:cubicBezTo>
                    <a:pt x="78740" y="1118235"/>
                    <a:pt x="0" y="1265873"/>
                    <a:pt x="0" y="1424305"/>
                  </a:cubicBezTo>
                  <a:lnTo>
                    <a:pt x="0" y="3429000"/>
                  </a:lnTo>
                  <a:cubicBezTo>
                    <a:pt x="0" y="3315970"/>
                    <a:pt x="56198" y="3210243"/>
                    <a:pt x="149860" y="3147060"/>
                  </a:cubicBezTo>
                  <a:lnTo>
                    <a:pt x="1258888" y="2399348"/>
                  </a:lnTo>
                  <a:cubicBezTo>
                    <a:pt x="1390015" y="2310765"/>
                    <a:pt x="1468755" y="2162810"/>
                    <a:pt x="1468755" y="2004695"/>
                  </a:cubicBezTo>
                  <a:close/>
                </a:path>
              </a:pathLst>
            </a:custGeom>
            <a:solidFill>
              <a:srgbClr val="0072CE"/>
            </a:solidFill>
            <a:ln w="3170" cap="flat">
              <a:noFill/>
              <a:prstDash val="solid"/>
              <a:miter/>
            </a:ln>
          </p:spPr>
          <p:txBody>
            <a:bodyPr rtlCol="0" anchor="ctr"/>
            <a:lstStyle/>
            <a:p>
              <a:endParaRPr lang="en-EE"/>
            </a:p>
          </p:txBody>
        </p:sp>
      </p:grpSp>
      <p:grpSp>
        <p:nvGrpSpPr>
          <p:cNvPr id="16" name="Graphic 4">
            <a:extLst>
              <a:ext uri="{FF2B5EF4-FFF2-40B4-BE49-F238E27FC236}">
                <a16:creationId xmlns:a16="http://schemas.microsoft.com/office/drawing/2014/main" id="{810D6724-1831-84F3-B5A9-B3D6ADFF09D3}"/>
              </a:ext>
            </a:extLst>
          </p:cNvPr>
          <p:cNvGrpSpPr/>
          <p:nvPr/>
        </p:nvGrpSpPr>
        <p:grpSpPr>
          <a:xfrm>
            <a:off x="10742612" y="3429000"/>
            <a:ext cx="2937192" cy="3429000"/>
            <a:chOff x="10742612" y="3429000"/>
            <a:chExt cx="2937192" cy="3429000"/>
          </a:xfrm>
        </p:grpSpPr>
        <p:sp>
          <p:nvSpPr>
            <p:cNvPr id="17" name="Freeform 16">
              <a:extLst>
                <a:ext uri="{FF2B5EF4-FFF2-40B4-BE49-F238E27FC236}">
                  <a16:creationId xmlns:a16="http://schemas.microsoft.com/office/drawing/2014/main" id="{3717DA64-05A3-9811-E976-C511A6D7970E}"/>
                </a:ext>
              </a:extLst>
            </p:cNvPr>
            <p:cNvSpPr/>
            <p:nvPr/>
          </p:nvSpPr>
          <p:spPr>
            <a:xfrm>
              <a:off x="10742612" y="3429000"/>
              <a:ext cx="1468754" cy="3429000"/>
            </a:xfrm>
            <a:custGeom>
              <a:avLst/>
              <a:gdLst>
                <a:gd name="connsiteX0" fmla="*/ 0 w 1468754"/>
                <a:gd name="connsiteY0" fmla="*/ 2004695 h 3429000"/>
                <a:gd name="connsiteX1" fmla="*/ 0 w 1468754"/>
                <a:gd name="connsiteY1" fmla="*/ 0 h 3429000"/>
                <a:gd name="connsiteX2" fmla="*/ 149860 w 1468754"/>
                <a:gd name="connsiteY2" fmla="*/ 281940 h 3429000"/>
                <a:gd name="connsiteX3" fmla="*/ 1258888 w 1468754"/>
                <a:gd name="connsiteY3" fmla="*/ 1029653 h 3429000"/>
                <a:gd name="connsiteX4" fmla="*/ 1468755 w 1468754"/>
                <a:gd name="connsiteY4" fmla="*/ 1424305 h 3429000"/>
                <a:gd name="connsiteX5" fmla="*/ 1468755 w 1468754"/>
                <a:gd name="connsiteY5" fmla="*/ 3429000 h 3429000"/>
                <a:gd name="connsiteX6" fmla="*/ 1318895 w 1468754"/>
                <a:gd name="connsiteY6" fmla="*/ 3147060 h 3429000"/>
                <a:gd name="connsiteX7" fmla="*/ 209867 w 1468754"/>
                <a:gd name="connsiteY7" fmla="*/ 2399030 h 3429000"/>
                <a:gd name="connsiteX8" fmla="*/ 0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0" y="2004695"/>
                  </a:moveTo>
                  <a:lnTo>
                    <a:pt x="0" y="0"/>
                  </a:lnTo>
                  <a:cubicBezTo>
                    <a:pt x="0" y="113030"/>
                    <a:pt x="56198" y="218758"/>
                    <a:pt x="149860" y="281940"/>
                  </a:cubicBezTo>
                  <a:lnTo>
                    <a:pt x="1258888" y="1029653"/>
                  </a:lnTo>
                  <a:cubicBezTo>
                    <a:pt x="1390015" y="1118235"/>
                    <a:pt x="1468755" y="1265872"/>
                    <a:pt x="1468755" y="1424305"/>
                  </a:cubicBezTo>
                  <a:lnTo>
                    <a:pt x="1468755" y="3429000"/>
                  </a:lnTo>
                  <a:cubicBezTo>
                    <a:pt x="1468755" y="3315970"/>
                    <a:pt x="1412558" y="3210243"/>
                    <a:pt x="1318895" y="3147060"/>
                  </a:cubicBezTo>
                  <a:lnTo>
                    <a:pt x="209867" y="2399030"/>
                  </a:lnTo>
                  <a:cubicBezTo>
                    <a:pt x="78740" y="2310765"/>
                    <a:pt x="0" y="2162810"/>
                    <a:pt x="0" y="2004695"/>
                  </a:cubicBezTo>
                  <a:close/>
                </a:path>
              </a:pathLst>
            </a:custGeom>
            <a:solidFill>
              <a:srgbClr val="002E87"/>
            </a:solidFill>
            <a:ln w="3170" cap="flat">
              <a:noFill/>
              <a:prstDash val="solid"/>
              <a:miter/>
            </a:ln>
          </p:spPr>
          <p:txBody>
            <a:bodyPr rtlCol="0" anchor="ctr"/>
            <a:lstStyle/>
            <a:p>
              <a:endParaRPr lang="en-EE"/>
            </a:p>
          </p:txBody>
        </p:sp>
        <p:sp>
          <p:nvSpPr>
            <p:cNvPr id="18" name="Freeform 17">
              <a:extLst>
                <a:ext uri="{FF2B5EF4-FFF2-40B4-BE49-F238E27FC236}">
                  <a16:creationId xmlns:a16="http://schemas.microsoft.com/office/drawing/2014/main" id="{5266DF42-3FAA-DE07-A883-39DE961B41D9}"/>
                </a:ext>
              </a:extLst>
            </p:cNvPr>
            <p:cNvSpPr/>
            <p:nvPr/>
          </p:nvSpPr>
          <p:spPr>
            <a:xfrm>
              <a:off x="12211050" y="3429000"/>
              <a:ext cx="1468754" cy="3429000"/>
            </a:xfrm>
            <a:custGeom>
              <a:avLst/>
              <a:gdLst>
                <a:gd name="connsiteX0" fmla="*/ 1468755 w 1468754"/>
                <a:gd name="connsiteY0" fmla="*/ 2004695 h 3429000"/>
                <a:gd name="connsiteX1" fmla="*/ 1468755 w 1468754"/>
                <a:gd name="connsiteY1" fmla="*/ 0 h 3429000"/>
                <a:gd name="connsiteX2" fmla="*/ 1318895 w 1468754"/>
                <a:gd name="connsiteY2" fmla="*/ 281940 h 3429000"/>
                <a:gd name="connsiteX3" fmla="*/ 209867 w 1468754"/>
                <a:gd name="connsiteY3" fmla="*/ 1029970 h 3429000"/>
                <a:gd name="connsiteX4" fmla="*/ 0 w 1468754"/>
                <a:gd name="connsiteY4" fmla="*/ 1424622 h 3429000"/>
                <a:gd name="connsiteX5" fmla="*/ 0 w 1468754"/>
                <a:gd name="connsiteY5" fmla="*/ 3429000 h 3429000"/>
                <a:gd name="connsiteX6" fmla="*/ 149860 w 1468754"/>
                <a:gd name="connsiteY6" fmla="*/ 3147060 h 3429000"/>
                <a:gd name="connsiteX7" fmla="*/ 1258888 w 1468754"/>
                <a:gd name="connsiteY7" fmla="*/ 2399030 h 3429000"/>
                <a:gd name="connsiteX8" fmla="*/ 1468755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1468755" y="2004695"/>
                  </a:moveTo>
                  <a:lnTo>
                    <a:pt x="1468755" y="0"/>
                  </a:lnTo>
                  <a:cubicBezTo>
                    <a:pt x="1468755" y="113030"/>
                    <a:pt x="1412558" y="218758"/>
                    <a:pt x="1318895" y="281940"/>
                  </a:cubicBezTo>
                  <a:lnTo>
                    <a:pt x="209867" y="1029970"/>
                  </a:lnTo>
                  <a:cubicBezTo>
                    <a:pt x="78740" y="1118553"/>
                    <a:pt x="0" y="1266190"/>
                    <a:pt x="0" y="1424622"/>
                  </a:cubicBezTo>
                  <a:lnTo>
                    <a:pt x="0" y="3429000"/>
                  </a:lnTo>
                  <a:cubicBezTo>
                    <a:pt x="0" y="3315970"/>
                    <a:pt x="56198" y="3210243"/>
                    <a:pt x="149860" y="3147060"/>
                  </a:cubicBezTo>
                  <a:lnTo>
                    <a:pt x="1258888" y="2399030"/>
                  </a:lnTo>
                  <a:cubicBezTo>
                    <a:pt x="1390015" y="2310765"/>
                    <a:pt x="1468755" y="2162810"/>
                    <a:pt x="1468755" y="2004695"/>
                  </a:cubicBezTo>
                  <a:close/>
                </a:path>
              </a:pathLst>
            </a:custGeom>
            <a:solidFill>
              <a:srgbClr val="0072CE"/>
            </a:solidFill>
            <a:ln w="3170" cap="flat">
              <a:noFill/>
              <a:prstDash val="solid"/>
              <a:miter/>
            </a:ln>
          </p:spPr>
          <p:txBody>
            <a:bodyPr rtlCol="0" anchor="ctr"/>
            <a:lstStyle/>
            <a:p>
              <a:endParaRPr lang="en-EE"/>
            </a:p>
          </p:txBody>
        </p:sp>
      </p:grpSp>
      <p:sp>
        <p:nvSpPr>
          <p:cNvPr id="4" name="Date Placeholder 3">
            <a:extLst>
              <a:ext uri="{FF2B5EF4-FFF2-40B4-BE49-F238E27FC236}">
                <a16:creationId xmlns:a16="http://schemas.microsoft.com/office/drawing/2014/main" id="{6FB0DE88-C14C-5A5A-80FC-0F54815BA2B8}"/>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rgbClr val="002E87"/>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5" name="Footer Placeholder 4">
            <a:extLst>
              <a:ext uri="{FF2B5EF4-FFF2-40B4-BE49-F238E27FC236}">
                <a16:creationId xmlns:a16="http://schemas.microsoft.com/office/drawing/2014/main" id="{5A5A3A46-83B5-1643-E608-499EB7CAFC8A}"/>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rgbClr val="002E87"/>
                </a:solidFill>
                <a:latin typeface="Roboto" panose="02000000000000000000" pitchFamily="2" charset="0"/>
                <a:ea typeface="Roboto" panose="02000000000000000000" pitchFamily="2" charset="0"/>
              </a:defRPr>
            </a:lvl1pPr>
          </a:lstStyle>
          <a:p>
            <a:endParaRPr lang="en-US"/>
          </a:p>
        </p:txBody>
      </p:sp>
      <p:sp>
        <p:nvSpPr>
          <p:cNvPr id="6" name="Slide Number Placeholder 5">
            <a:extLst>
              <a:ext uri="{FF2B5EF4-FFF2-40B4-BE49-F238E27FC236}">
                <a16:creationId xmlns:a16="http://schemas.microsoft.com/office/drawing/2014/main" id="{D062C323-6CF2-E4F0-3338-AEC7654CA38C}"/>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rgbClr val="002E87"/>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Tree>
    <p:extLst>
      <p:ext uri="{BB962C8B-B14F-4D97-AF65-F5344CB8AC3E}">
        <p14:creationId xmlns:p14="http://schemas.microsoft.com/office/powerpoint/2010/main" val="195168711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itelslaid (3 element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914400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914400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aphic 4">
            <a:extLst>
              <a:ext uri="{FF2B5EF4-FFF2-40B4-BE49-F238E27FC236}">
                <a16:creationId xmlns:a16="http://schemas.microsoft.com/office/drawing/2014/main" id="{DB5ED960-F0FA-2617-E909-4B62DEFA85D1}"/>
              </a:ext>
            </a:extLst>
          </p:cNvPr>
          <p:cNvGrpSpPr/>
          <p:nvPr/>
        </p:nvGrpSpPr>
        <p:grpSpPr>
          <a:xfrm>
            <a:off x="9254067" y="0"/>
            <a:ext cx="1958128" cy="2286000"/>
            <a:chOff x="9254067" y="0"/>
            <a:chExt cx="1958128" cy="2286000"/>
          </a:xfrm>
        </p:grpSpPr>
        <p:sp>
          <p:nvSpPr>
            <p:cNvPr id="11" name="Freeform 10">
              <a:extLst>
                <a:ext uri="{FF2B5EF4-FFF2-40B4-BE49-F238E27FC236}">
                  <a16:creationId xmlns:a16="http://schemas.microsoft.com/office/drawing/2014/main" id="{B85EFB52-19F1-DFBB-6AE2-4D44A8DAFDC9}"/>
                </a:ext>
              </a:extLst>
            </p:cNvPr>
            <p:cNvSpPr/>
            <p:nvPr/>
          </p:nvSpPr>
          <p:spPr>
            <a:xfrm>
              <a:off x="9254067" y="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647 h 2286000"/>
                <a:gd name="connsiteX4" fmla="*/ 979170 w 979169"/>
                <a:gd name="connsiteY4" fmla="*/ 949748 h 2286000"/>
                <a:gd name="connsiteX5" fmla="*/ 979170 w 979169"/>
                <a:gd name="connsiteY5" fmla="*/ 2286000 h 2286000"/>
                <a:gd name="connsiteX6" fmla="*/ 879263 w 979169"/>
                <a:gd name="connsiteY6" fmla="*/ 2098040 h 2286000"/>
                <a:gd name="connsiteX7" fmla="*/ 139912 w 979169"/>
                <a:gd name="connsiteY7" fmla="*/ 1599565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3"/>
                    <a:pt x="37465" y="145838"/>
                    <a:pt x="99907" y="187960"/>
                  </a:cubicBezTo>
                  <a:lnTo>
                    <a:pt x="839258" y="686647"/>
                  </a:lnTo>
                  <a:cubicBezTo>
                    <a:pt x="926677" y="745702"/>
                    <a:pt x="979170" y="844127"/>
                    <a:pt x="979170" y="949748"/>
                  </a:cubicBezTo>
                  <a:lnTo>
                    <a:pt x="979170" y="2286000"/>
                  </a:lnTo>
                  <a:cubicBezTo>
                    <a:pt x="979170" y="2210647"/>
                    <a:pt x="941705" y="2140162"/>
                    <a:pt x="879263" y="2098040"/>
                  </a:cubicBezTo>
                  <a:lnTo>
                    <a:pt x="139912" y="1599565"/>
                  </a:lnTo>
                  <a:cubicBezTo>
                    <a:pt x="52493" y="1540510"/>
                    <a:pt x="0" y="1441873"/>
                    <a:pt x="0" y="1336463"/>
                  </a:cubicBezTo>
                  <a:close/>
                </a:path>
              </a:pathLst>
            </a:custGeom>
            <a:solidFill>
              <a:srgbClr val="002E87"/>
            </a:solidFill>
            <a:ln w="2114" cap="flat">
              <a:noFill/>
              <a:prstDash val="solid"/>
              <a:miter/>
            </a:ln>
          </p:spPr>
          <p:txBody>
            <a:bodyPr rtlCol="0" anchor="ctr"/>
            <a:lstStyle/>
            <a:p>
              <a:endParaRPr lang="en-EE"/>
            </a:p>
          </p:txBody>
        </p:sp>
        <p:sp>
          <p:nvSpPr>
            <p:cNvPr id="12" name="Freeform 11">
              <a:extLst>
                <a:ext uri="{FF2B5EF4-FFF2-40B4-BE49-F238E27FC236}">
                  <a16:creationId xmlns:a16="http://schemas.microsoft.com/office/drawing/2014/main" id="{2B85DE7C-B7AD-6BE8-F174-C00F50686509}"/>
                </a:ext>
              </a:extLst>
            </p:cNvPr>
            <p:cNvSpPr/>
            <p:nvPr/>
          </p:nvSpPr>
          <p:spPr>
            <a:xfrm>
              <a:off x="10233025" y="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435 h 2286000"/>
                <a:gd name="connsiteX4" fmla="*/ 0 w 979169"/>
                <a:gd name="connsiteY4" fmla="*/ 949537 h 2286000"/>
                <a:gd name="connsiteX5" fmla="*/ 0 w 979169"/>
                <a:gd name="connsiteY5" fmla="*/ 2286000 h 2286000"/>
                <a:gd name="connsiteX6" fmla="*/ 99907 w 979169"/>
                <a:gd name="connsiteY6" fmla="*/ 2098040 h 2286000"/>
                <a:gd name="connsiteX7" fmla="*/ 839258 w 979169"/>
                <a:gd name="connsiteY7" fmla="*/ 1599565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3"/>
                    <a:pt x="941705" y="145838"/>
                    <a:pt x="879263" y="187960"/>
                  </a:cubicBezTo>
                  <a:lnTo>
                    <a:pt x="139912" y="686435"/>
                  </a:lnTo>
                  <a:cubicBezTo>
                    <a:pt x="52493" y="745490"/>
                    <a:pt x="0" y="843915"/>
                    <a:pt x="0" y="949537"/>
                  </a:cubicBezTo>
                  <a:lnTo>
                    <a:pt x="0" y="2286000"/>
                  </a:lnTo>
                  <a:cubicBezTo>
                    <a:pt x="0" y="2210647"/>
                    <a:pt x="37465" y="2140162"/>
                    <a:pt x="99907" y="2098040"/>
                  </a:cubicBezTo>
                  <a:lnTo>
                    <a:pt x="839258" y="1599565"/>
                  </a:lnTo>
                  <a:cubicBezTo>
                    <a:pt x="926677" y="1540510"/>
                    <a:pt x="979170" y="1441873"/>
                    <a:pt x="979170" y="1336463"/>
                  </a:cubicBezTo>
                  <a:close/>
                </a:path>
              </a:pathLst>
            </a:custGeom>
            <a:solidFill>
              <a:srgbClr val="0072CE"/>
            </a:solidFill>
            <a:ln w="2114" cap="flat">
              <a:noFill/>
              <a:prstDash val="solid"/>
              <a:miter/>
            </a:ln>
          </p:spPr>
          <p:txBody>
            <a:bodyPr rtlCol="0" anchor="ctr"/>
            <a:lstStyle/>
            <a:p>
              <a:endParaRPr lang="en-EE"/>
            </a:p>
          </p:txBody>
        </p:sp>
      </p:grpSp>
      <p:grpSp>
        <p:nvGrpSpPr>
          <p:cNvPr id="16" name="Graphic 4">
            <a:extLst>
              <a:ext uri="{FF2B5EF4-FFF2-40B4-BE49-F238E27FC236}">
                <a16:creationId xmlns:a16="http://schemas.microsoft.com/office/drawing/2014/main" id="{DF2C0F18-ED50-CB20-3644-79832FAE12F4}"/>
              </a:ext>
            </a:extLst>
          </p:cNvPr>
          <p:cNvGrpSpPr/>
          <p:nvPr/>
        </p:nvGrpSpPr>
        <p:grpSpPr>
          <a:xfrm>
            <a:off x="10233025" y="2286000"/>
            <a:ext cx="1958128" cy="2286000"/>
            <a:chOff x="10233025" y="2286000"/>
            <a:chExt cx="1958128" cy="2286000"/>
          </a:xfrm>
        </p:grpSpPr>
        <p:sp>
          <p:nvSpPr>
            <p:cNvPr id="17" name="Freeform 16">
              <a:extLst>
                <a:ext uri="{FF2B5EF4-FFF2-40B4-BE49-F238E27FC236}">
                  <a16:creationId xmlns:a16="http://schemas.microsoft.com/office/drawing/2014/main" id="{BD75D78E-D9EF-CBD6-77E7-3CECBF96CA93}"/>
                </a:ext>
              </a:extLst>
            </p:cNvPr>
            <p:cNvSpPr/>
            <p:nvPr/>
          </p:nvSpPr>
          <p:spPr>
            <a:xfrm>
              <a:off x="10233025" y="228600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435 h 2286000"/>
                <a:gd name="connsiteX4" fmla="*/ 979170 w 979169"/>
                <a:gd name="connsiteY4" fmla="*/ 949537 h 2286000"/>
                <a:gd name="connsiteX5" fmla="*/ 979170 w 979169"/>
                <a:gd name="connsiteY5" fmla="*/ 2286000 h 2286000"/>
                <a:gd name="connsiteX6" fmla="*/ 879263 w 979169"/>
                <a:gd name="connsiteY6" fmla="*/ 2098040 h 2286000"/>
                <a:gd name="connsiteX7" fmla="*/ 139912 w 979169"/>
                <a:gd name="connsiteY7" fmla="*/ 1599353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3"/>
                    <a:pt x="37465" y="145838"/>
                    <a:pt x="99907" y="187960"/>
                  </a:cubicBezTo>
                  <a:lnTo>
                    <a:pt x="839258" y="686435"/>
                  </a:lnTo>
                  <a:cubicBezTo>
                    <a:pt x="926677" y="745490"/>
                    <a:pt x="979170" y="843915"/>
                    <a:pt x="979170" y="949537"/>
                  </a:cubicBezTo>
                  <a:lnTo>
                    <a:pt x="979170" y="2286000"/>
                  </a:lnTo>
                  <a:cubicBezTo>
                    <a:pt x="979170" y="2210647"/>
                    <a:pt x="941705" y="2140162"/>
                    <a:pt x="879263" y="2098040"/>
                  </a:cubicBezTo>
                  <a:lnTo>
                    <a:pt x="139912" y="1599353"/>
                  </a:lnTo>
                  <a:cubicBezTo>
                    <a:pt x="52493" y="1540510"/>
                    <a:pt x="0" y="1441873"/>
                    <a:pt x="0" y="1336463"/>
                  </a:cubicBezTo>
                  <a:close/>
                </a:path>
              </a:pathLst>
            </a:custGeom>
            <a:solidFill>
              <a:srgbClr val="002E87"/>
            </a:solidFill>
            <a:ln w="2114" cap="flat">
              <a:noFill/>
              <a:prstDash val="solid"/>
              <a:miter/>
            </a:ln>
          </p:spPr>
          <p:txBody>
            <a:bodyPr rtlCol="0" anchor="ctr"/>
            <a:lstStyle/>
            <a:p>
              <a:endParaRPr lang="en-EE"/>
            </a:p>
          </p:txBody>
        </p:sp>
        <p:sp>
          <p:nvSpPr>
            <p:cNvPr id="18" name="Freeform 17">
              <a:extLst>
                <a:ext uri="{FF2B5EF4-FFF2-40B4-BE49-F238E27FC236}">
                  <a16:creationId xmlns:a16="http://schemas.microsoft.com/office/drawing/2014/main" id="{A7FA20D7-3CD8-BF23-FAF0-A78C882226D6}"/>
                </a:ext>
              </a:extLst>
            </p:cNvPr>
            <p:cNvSpPr/>
            <p:nvPr/>
          </p:nvSpPr>
          <p:spPr>
            <a:xfrm>
              <a:off x="11211983" y="228600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647 h 2286000"/>
                <a:gd name="connsiteX4" fmla="*/ 0 w 979169"/>
                <a:gd name="connsiteY4" fmla="*/ 949748 h 2286000"/>
                <a:gd name="connsiteX5" fmla="*/ 0 w 979169"/>
                <a:gd name="connsiteY5" fmla="*/ 2286000 h 2286000"/>
                <a:gd name="connsiteX6" fmla="*/ 99907 w 979169"/>
                <a:gd name="connsiteY6" fmla="*/ 2098040 h 2286000"/>
                <a:gd name="connsiteX7" fmla="*/ 839258 w 979169"/>
                <a:gd name="connsiteY7" fmla="*/ 1599353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3"/>
                    <a:pt x="941705" y="145838"/>
                    <a:pt x="879263" y="187960"/>
                  </a:cubicBezTo>
                  <a:lnTo>
                    <a:pt x="139912" y="686647"/>
                  </a:lnTo>
                  <a:cubicBezTo>
                    <a:pt x="52493" y="745702"/>
                    <a:pt x="0" y="844127"/>
                    <a:pt x="0" y="949748"/>
                  </a:cubicBezTo>
                  <a:lnTo>
                    <a:pt x="0" y="2286000"/>
                  </a:lnTo>
                  <a:cubicBezTo>
                    <a:pt x="0" y="2210647"/>
                    <a:pt x="37465" y="2140162"/>
                    <a:pt x="99907" y="2098040"/>
                  </a:cubicBezTo>
                  <a:lnTo>
                    <a:pt x="839258" y="1599353"/>
                  </a:lnTo>
                  <a:cubicBezTo>
                    <a:pt x="926677" y="1540510"/>
                    <a:pt x="979170" y="1441873"/>
                    <a:pt x="979170" y="1336463"/>
                  </a:cubicBezTo>
                  <a:close/>
                </a:path>
              </a:pathLst>
            </a:custGeom>
            <a:solidFill>
              <a:srgbClr val="0072CE"/>
            </a:solidFill>
            <a:ln w="2114" cap="flat">
              <a:noFill/>
              <a:prstDash val="solid"/>
              <a:miter/>
            </a:ln>
          </p:spPr>
          <p:txBody>
            <a:bodyPr rtlCol="0" anchor="ctr"/>
            <a:lstStyle/>
            <a:p>
              <a:endParaRPr lang="en-EE"/>
            </a:p>
          </p:txBody>
        </p:sp>
      </p:grpSp>
      <p:grpSp>
        <p:nvGrpSpPr>
          <p:cNvPr id="19" name="Graphic 4">
            <a:extLst>
              <a:ext uri="{FF2B5EF4-FFF2-40B4-BE49-F238E27FC236}">
                <a16:creationId xmlns:a16="http://schemas.microsoft.com/office/drawing/2014/main" id="{B1D8A455-9515-D547-FB79-65B208CE4F16}"/>
              </a:ext>
            </a:extLst>
          </p:cNvPr>
          <p:cNvGrpSpPr/>
          <p:nvPr/>
        </p:nvGrpSpPr>
        <p:grpSpPr>
          <a:xfrm>
            <a:off x="9254067" y="4572000"/>
            <a:ext cx="1958128" cy="2286000"/>
            <a:chOff x="9254067" y="4572000"/>
            <a:chExt cx="1958128" cy="2286000"/>
          </a:xfrm>
        </p:grpSpPr>
        <p:sp>
          <p:nvSpPr>
            <p:cNvPr id="20" name="Freeform 19">
              <a:extLst>
                <a:ext uri="{FF2B5EF4-FFF2-40B4-BE49-F238E27FC236}">
                  <a16:creationId xmlns:a16="http://schemas.microsoft.com/office/drawing/2014/main" id="{7054A07D-173F-56B9-187F-F1E24CBCC775}"/>
                </a:ext>
              </a:extLst>
            </p:cNvPr>
            <p:cNvSpPr/>
            <p:nvPr/>
          </p:nvSpPr>
          <p:spPr>
            <a:xfrm>
              <a:off x="9254067" y="457200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646 h 2286000"/>
                <a:gd name="connsiteX4" fmla="*/ 979170 w 979169"/>
                <a:gd name="connsiteY4" fmla="*/ 949748 h 2286000"/>
                <a:gd name="connsiteX5" fmla="*/ 979170 w 979169"/>
                <a:gd name="connsiteY5" fmla="*/ 2286000 h 2286000"/>
                <a:gd name="connsiteX6" fmla="*/ 879263 w 979169"/>
                <a:gd name="connsiteY6" fmla="*/ 2098040 h 2286000"/>
                <a:gd name="connsiteX7" fmla="*/ 139912 w 979169"/>
                <a:gd name="connsiteY7" fmla="*/ 1599565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4"/>
                    <a:pt x="37465" y="145838"/>
                    <a:pt x="99907" y="187960"/>
                  </a:cubicBezTo>
                  <a:lnTo>
                    <a:pt x="839258" y="686646"/>
                  </a:lnTo>
                  <a:cubicBezTo>
                    <a:pt x="926677" y="745702"/>
                    <a:pt x="979170" y="844127"/>
                    <a:pt x="979170" y="949748"/>
                  </a:cubicBezTo>
                  <a:lnTo>
                    <a:pt x="979170" y="2286000"/>
                  </a:lnTo>
                  <a:cubicBezTo>
                    <a:pt x="979170" y="2210647"/>
                    <a:pt x="941705" y="2140162"/>
                    <a:pt x="879263" y="2098040"/>
                  </a:cubicBezTo>
                  <a:lnTo>
                    <a:pt x="139912" y="1599565"/>
                  </a:lnTo>
                  <a:cubicBezTo>
                    <a:pt x="52493" y="1540510"/>
                    <a:pt x="0" y="1441873"/>
                    <a:pt x="0" y="1336463"/>
                  </a:cubicBezTo>
                  <a:close/>
                </a:path>
              </a:pathLst>
            </a:custGeom>
            <a:solidFill>
              <a:srgbClr val="002E87"/>
            </a:solidFill>
            <a:ln w="2114" cap="flat">
              <a:noFill/>
              <a:prstDash val="solid"/>
              <a:miter/>
            </a:ln>
          </p:spPr>
          <p:txBody>
            <a:bodyPr rtlCol="0" anchor="ctr"/>
            <a:lstStyle/>
            <a:p>
              <a:endParaRPr lang="en-EE"/>
            </a:p>
          </p:txBody>
        </p:sp>
        <p:sp>
          <p:nvSpPr>
            <p:cNvPr id="21" name="Freeform 20">
              <a:extLst>
                <a:ext uri="{FF2B5EF4-FFF2-40B4-BE49-F238E27FC236}">
                  <a16:creationId xmlns:a16="http://schemas.microsoft.com/office/drawing/2014/main" id="{F97BBB3A-E836-4F58-1BCB-0E560EFA4ACA}"/>
                </a:ext>
              </a:extLst>
            </p:cNvPr>
            <p:cNvSpPr/>
            <p:nvPr/>
          </p:nvSpPr>
          <p:spPr>
            <a:xfrm>
              <a:off x="10233025" y="457200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646 h 2286000"/>
                <a:gd name="connsiteX4" fmla="*/ 0 w 979169"/>
                <a:gd name="connsiteY4" fmla="*/ 949748 h 2286000"/>
                <a:gd name="connsiteX5" fmla="*/ 0 w 979169"/>
                <a:gd name="connsiteY5" fmla="*/ 2286000 h 2286000"/>
                <a:gd name="connsiteX6" fmla="*/ 99907 w 979169"/>
                <a:gd name="connsiteY6" fmla="*/ 2098040 h 2286000"/>
                <a:gd name="connsiteX7" fmla="*/ 839258 w 979169"/>
                <a:gd name="connsiteY7" fmla="*/ 1599565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4"/>
                    <a:pt x="941705" y="145838"/>
                    <a:pt x="879263" y="187960"/>
                  </a:cubicBezTo>
                  <a:lnTo>
                    <a:pt x="139912" y="686646"/>
                  </a:lnTo>
                  <a:cubicBezTo>
                    <a:pt x="52493" y="745702"/>
                    <a:pt x="0" y="844127"/>
                    <a:pt x="0" y="949748"/>
                  </a:cubicBezTo>
                  <a:lnTo>
                    <a:pt x="0" y="2286000"/>
                  </a:lnTo>
                  <a:cubicBezTo>
                    <a:pt x="0" y="2210647"/>
                    <a:pt x="37465" y="2140162"/>
                    <a:pt x="99907" y="2098040"/>
                  </a:cubicBezTo>
                  <a:lnTo>
                    <a:pt x="839258" y="1599565"/>
                  </a:lnTo>
                  <a:cubicBezTo>
                    <a:pt x="926677" y="1540510"/>
                    <a:pt x="979170" y="1441873"/>
                    <a:pt x="979170" y="1336463"/>
                  </a:cubicBezTo>
                  <a:close/>
                </a:path>
              </a:pathLst>
            </a:custGeom>
            <a:solidFill>
              <a:srgbClr val="0072CE"/>
            </a:solidFill>
            <a:ln w="2114" cap="flat">
              <a:noFill/>
              <a:prstDash val="solid"/>
              <a:miter/>
            </a:ln>
          </p:spPr>
          <p:txBody>
            <a:bodyPr rtlCol="0" anchor="ctr"/>
            <a:lstStyle/>
            <a:p>
              <a:endParaRPr lang="en-EE"/>
            </a:p>
          </p:txBody>
        </p:sp>
      </p:grpSp>
      <p:sp>
        <p:nvSpPr>
          <p:cNvPr id="4" name="Date Placeholder 3">
            <a:extLst>
              <a:ext uri="{FF2B5EF4-FFF2-40B4-BE49-F238E27FC236}">
                <a16:creationId xmlns:a16="http://schemas.microsoft.com/office/drawing/2014/main" id="{C3478E42-4EFF-A512-ED93-35937F7D9431}"/>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0">
                <a:solidFill>
                  <a:srgbClr val="002E87"/>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5" name="Footer Placeholder 4">
            <a:extLst>
              <a:ext uri="{FF2B5EF4-FFF2-40B4-BE49-F238E27FC236}">
                <a16:creationId xmlns:a16="http://schemas.microsoft.com/office/drawing/2014/main" id="{1A3432A0-E5D7-68BB-B309-90439748AA58}"/>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0">
                <a:solidFill>
                  <a:srgbClr val="002E87"/>
                </a:solidFill>
                <a:latin typeface="Roboto" panose="02000000000000000000" pitchFamily="2" charset="0"/>
                <a:ea typeface="Roboto" panose="02000000000000000000" pitchFamily="2" charset="0"/>
              </a:defRPr>
            </a:lvl1pPr>
          </a:lstStyle>
          <a:p>
            <a:endParaRPr lang="en-US"/>
          </a:p>
        </p:txBody>
      </p:sp>
      <p:sp>
        <p:nvSpPr>
          <p:cNvPr id="6" name="Slide Number Placeholder 5">
            <a:extLst>
              <a:ext uri="{FF2B5EF4-FFF2-40B4-BE49-F238E27FC236}">
                <a16:creationId xmlns:a16="http://schemas.microsoft.com/office/drawing/2014/main" id="{DFC43348-E648-D29E-235E-3ABC98C0D17A}"/>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0">
                <a:solidFill>
                  <a:srgbClr val="002E87"/>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Tree>
    <p:extLst>
      <p:ext uri="{BB962C8B-B14F-4D97-AF65-F5344CB8AC3E}">
        <p14:creationId xmlns:p14="http://schemas.microsoft.com/office/powerpoint/2010/main" val="143643357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1 Tiitelslaid (muster 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BBD0A14-00E8-D537-72D6-3CB7FB1BCBD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096000" y="0"/>
            <a:ext cx="12191998" cy="6857998"/>
          </a:xfrm>
          <a:prstGeom prst="rect">
            <a:avLst/>
          </a:prstGeom>
        </p:spPr>
      </p:pic>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497626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497626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64031031"/>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 Tiitelslaid (muster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BBD0A14-00E8-D537-72D6-3CB7FB1BCBD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096001" y="0"/>
            <a:ext cx="12191996" cy="6857998"/>
          </a:xfrm>
          <a:prstGeom prst="rect">
            <a:avLst/>
          </a:prstGeom>
        </p:spPr>
      </p:pic>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497626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497626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35282604"/>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Tühi slai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8/12/2025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Tree>
    <p:extLst>
      <p:ext uri="{BB962C8B-B14F-4D97-AF65-F5344CB8AC3E}">
        <p14:creationId xmlns:p14="http://schemas.microsoft.com/office/powerpoint/2010/main" val="25782371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Kolmene jaotu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69A3DC-82A2-185E-5AB8-BD65E7BBB0E1}"/>
              </a:ext>
            </a:extLst>
          </p:cNvPr>
          <p:cNvSpPr/>
          <p:nvPr userDrawn="1"/>
        </p:nvSpPr>
        <p:spPr>
          <a:xfrm>
            <a:off x="4064000" y="0"/>
            <a:ext cx="4064000" cy="6858000"/>
          </a:xfrm>
          <a:prstGeom prst="rect">
            <a:avLst/>
          </a:prstGeom>
          <a:solidFill>
            <a:srgbClr val="002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7" name="Rectangle 6">
            <a:extLst>
              <a:ext uri="{FF2B5EF4-FFF2-40B4-BE49-F238E27FC236}">
                <a16:creationId xmlns:a16="http://schemas.microsoft.com/office/drawing/2014/main" id="{AFAB41A4-D4E5-00BC-7747-37521F2AF173}"/>
              </a:ext>
            </a:extLst>
          </p:cNvPr>
          <p:cNvSpPr/>
          <p:nvPr userDrawn="1"/>
        </p:nvSpPr>
        <p:spPr>
          <a:xfrm>
            <a:off x="8128000" y="0"/>
            <a:ext cx="4064000" cy="6858000"/>
          </a:xfrm>
          <a:prstGeom prst="rect">
            <a:avLst/>
          </a:prstGeom>
          <a:solidFill>
            <a:srgbClr val="0072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8/12/2025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
        <p:nvSpPr>
          <p:cNvPr id="5" name="Rectangle 4">
            <a:extLst>
              <a:ext uri="{FF2B5EF4-FFF2-40B4-BE49-F238E27FC236}">
                <a16:creationId xmlns:a16="http://schemas.microsoft.com/office/drawing/2014/main" id="{13C6F0AE-B319-6A13-0FA7-53062F484F30}"/>
              </a:ext>
            </a:extLst>
          </p:cNvPr>
          <p:cNvSpPr/>
          <p:nvPr userDrawn="1"/>
        </p:nvSpPr>
        <p:spPr>
          <a:xfrm>
            <a:off x="0" y="0"/>
            <a:ext cx="406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13" name="Text Placeholder 12">
            <a:extLst>
              <a:ext uri="{FF2B5EF4-FFF2-40B4-BE49-F238E27FC236}">
                <a16:creationId xmlns:a16="http://schemas.microsoft.com/office/drawing/2014/main" id="{3B608D9A-C5CA-6622-C837-F89ED11B048C}"/>
              </a:ext>
            </a:extLst>
          </p:cNvPr>
          <p:cNvSpPr>
            <a:spLocks noGrp="1"/>
          </p:cNvSpPr>
          <p:nvPr>
            <p:ph type="body" sz="quarter" idx="13"/>
          </p:nvPr>
        </p:nvSpPr>
        <p:spPr>
          <a:xfrm>
            <a:off x="617537" y="2860430"/>
            <a:ext cx="2828925" cy="31178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14" name="Text Placeholder 12">
            <a:extLst>
              <a:ext uri="{FF2B5EF4-FFF2-40B4-BE49-F238E27FC236}">
                <a16:creationId xmlns:a16="http://schemas.microsoft.com/office/drawing/2014/main" id="{70EEDFAC-EE99-4787-4EBE-359B1F603E5D}"/>
              </a:ext>
            </a:extLst>
          </p:cNvPr>
          <p:cNvSpPr>
            <a:spLocks noGrp="1"/>
          </p:cNvSpPr>
          <p:nvPr>
            <p:ph type="body" sz="quarter" idx="14"/>
          </p:nvPr>
        </p:nvSpPr>
        <p:spPr>
          <a:xfrm>
            <a:off x="4681537" y="2860430"/>
            <a:ext cx="2828925" cy="31178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16" name="Text Placeholder 12">
            <a:extLst>
              <a:ext uri="{FF2B5EF4-FFF2-40B4-BE49-F238E27FC236}">
                <a16:creationId xmlns:a16="http://schemas.microsoft.com/office/drawing/2014/main" id="{E78B8870-B79E-F725-2818-0602FE99B1F2}"/>
              </a:ext>
            </a:extLst>
          </p:cNvPr>
          <p:cNvSpPr>
            <a:spLocks noGrp="1"/>
          </p:cNvSpPr>
          <p:nvPr>
            <p:ph type="body" sz="quarter" idx="15"/>
          </p:nvPr>
        </p:nvSpPr>
        <p:spPr>
          <a:xfrm>
            <a:off x="8745537" y="2860430"/>
            <a:ext cx="2828925" cy="31178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Tree>
    <p:extLst>
      <p:ext uri="{BB962C8B-B14F-4D97-AF65-F5344CB8AC3E}">
        <p14:creationId xmlns:p14="http://schemas.microsoft.com/office/powerpoint/2010/main" val="18718179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sitaadislaid">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2290DCC1-B421-4117-5858-4BFBC6157ED3}"/>
              </a:ext>
            </a:extLst>
          </p:cNvPr>
          <p:cNvSpPr>
            <a:spLocks noGrp="1"/>
          </p:cNvSpPr>
          <p:nvPr>
            <p:ph type="title"/>
          </p:nvPr>
        </p:nvSpPr>
        <p:spPr>
          <a:xfrm>
            <a:off x="564114" y="2200989"/>
            <a:ext cx="11077023" cy="2456022"/>
          </a:xfrm>
          <a:prstGeom prst="rect">
            <a:avLst/>
          </a:prstGeom>
        </p:spPr>
        <p:txBody>
          <a:bodyPr vert="horz" lIns="0" tIns="0" rIns="0" bIns="0" rtlCol="0" anchor="ctr">
            <a:normAutofit/>
          </a:bodyPr>
          <a:lstStyle>
            <a:lvl1pPr algn="ctr">
              <a:defRPr/>
            </a:lvl1pPr>
          </a:lstStyle>
          <a:p>
            <a:r>
              <a:rPr lang="en-US"/>
              <a:t>Click to edit Master title style</a:t>
            </a:r>
          </a:p>
        </p:txBody>
      </p:sp>
      <p:grpSp>
        <p:nvGrpSpPr>
          <p:cNvPr id="11" name="Group 10">
            <a:extLst>
              <a:ext uri="{FF2B5EF4-FFF2-40B4-BE49-F238E27FC236}">
                <a16:creationId xmlns:a16="http://schemas.microsoft.com/office/drawing/2014/main" id="{066025EA-2E2D-F79A-2574-AF80216D9AEE}"/>
              </a:ext>
            </a:extLst>
          </p:cNvPr>
          <p:cNvGrpSpPr/>
          <p:nvPr userDrawn="1"/>
        </p:nvGrpSpPr>
        <p:grpSpPr>
          <a:xfrm>
            <a:off x="5706110" y="1096593"/>
            <a:ext cx="779864" cy="911431"/>
            <a:chOff x="5706110" y="1117600"/>
            <a:chExt cx="779864" cy="911431"/>
          </a:xfrm>
        </p:grpSpPr>
        <p:sp>
          <p:nvSpPr>
            <p:cNvPr id="9" name="Freeform 8">
              <a:extLst>
                <a:ext uri="{FF2B5EF4-FFF2-40B4-BE49-F238E27FC236}">
                  <a16:creationId xmlns:a16="http://schemas.microsoft.com/office/drawing/2014/main" id="{69D6A42C-C9E2-84DB-DF66-D223FE1B7F90}"/>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72CE"/>
            </a:solidFill>
            <a:ln w="834" cap="flat">
              <a:noFill/>
              <a:prstDash val="solid"/>
              <a:miter/>
            </a:ln>
          </p:spPr>
          <p:txBody>
            <a:bodyPr rtlCol="0" anchor="ctr"/>
            <a:lstStyle/>
            <a:p>
              <a:endParaRPr lang="en-EE"/>
            </a:p>
          </p:txBody>
        </p:sp>
        <p:sp>
          <p:nvSpPr>
            <p:cNvPr id="10" name="Freeform 9">
              <a:extLst>
                <a:ext uri="{FF2B5EF4-FFF2-40B4-BE49-F238E27FC236}">
                  <a16:creationId xmlns:a16="http://schemas.microsoft.com/office/drawing/2014/main" id="{189F36CC-BCB4-A7E2-0394-BEC5058D16BB}"/>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chemeClr val="tx1"/>
            </a:solidFill>
            <a:ln w="834" cap="flat">
              <a:noFill/>
              <a:prstDash val="solid"/>
              <a:miter/>
            </a:ln>
          </p:spPr>
          <p:txBody>
            <a:bodyPr rtlCol="0" anchor="ctr"/>
            <a:lstStyle/>
            <a:p>
              <a:endParaRPr lang="en-EE"/>
            </a:p>
          </p:txBody>
        </p:sp>
      </p:grpSp>
      <p:grpSp>
        <p:nvGrpSpPr>
          <p:cNvPr id="12" name="Group 11">
            <a:extLst>
              <a:ext uri="{FF2B5EF4-FFF2-40B4-BE49-F238E27FC236}">
                <a16:creationId xmlns:a16="http://schemas.microsoft.com/office/drawing/2014/main" id="{FF526125-AC47-A7FB-B321-217FB6F805F3}"/>
              </a:ext>
            </a:extLst>
          </p:cNvPr>
          <p:cNvGrpSpPr/>
          <p:nvPr userDrawn="1"/>
        </p:nvGrpSpPr>
        <p:grpSpPr>
          <a:xfrm rot="10800000">
            <a:off x="5706110" y="4849976"/>
            <a:ext cx="779864" cy="911431"/>
            <a:chOff x="5706110" y="1117600"/>
            <a:chExt cx="779864" cy="911431"/>
          </a:xfrm>
        </p:grpSpPr>
        <p:sp>
          <p:nvSpPr>
            <p:cNvPr id="13" name="Freeform 12">
              <a:extLst>
                <a:ext uri="{FF2B5EF4-FFF2-40B4-BE49-F238E27FC236}">
                  <a16:creationId xmlns:a16="http://schemas.microsoft.com/office/drawing/2014/main" id="{F4BF3BC2-3426-8667-51FB-2D30257ABF99}"/>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72CE"/>
            </a:solidFill>
            <a:ln w="834" cap="flat">
              <a:noFill/>
              <a:prstDash val="solid"/>
              <a:miter/>
            </a:ln>
          </p:spPr>
          <p:txBody>
            <a:bodyPr rtlCol="0" anchor="ctr"/>
            <a:lstStyle/>
            <a:p>
              <a:endParaRPr lang="en-EE"/>
            </a:p>
          </p:txBody>
        </p:sp>
        <p:sp>
          <p:nvSpPr>
            <p:cNvPr id="14" name="Freeform 13">
              <a:extLst>
                <a:ext uri="{FF2B5EF4-FFF2-40B4-BE49-F238E27FC236}">
                  <a16:creationId xmlns:a16="http://schemas.microsoft.com/office/drawing/2014/main" id="{F84502C5-54C9-39A2-3589-270C7B0DF3D6}"/>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rgbClr val="002E87"/>
            </a:solidFill>
            <a:ln w="834" cap="flat">
              <a:noFill/>
              <a:prstDash val="solid"/>
              <a:miter/>
            </a:ln>
          </p:spPr>
          <p:txBody>
            <a:bodyPr rtlCol="0" anchor="ctr"/>
            <a:lstStyle/>
            <a:p>
              <a:endParaRPr lang="en-EE"/>
            </a:p>
          </p:txBody>
        </p:sp>
      </p:grpSp>
      <p:sp>
        <p:nvSpPr>
          <p:cNvPr id="6" name="Date Placeholder 3">
            <a:extLst>
              <a:ext uri="{FF2B5EF4-FFF2-40B4-BE49-F238E27FC236}">
                <a16:creationId xmlns:a16="http://schemas.microsoft.com/office/drawing/2014/main" id="{94865104-6E87-D361-2561-BA8B60D7D087}"/>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0">
                <a:solidFill>
                  <a:srgbClr val="002E87"/>
                </a:solidFill>
                <a:latin typeface="Roboto"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7" name="Footer Placeholder 4">
            <a:extLst>
              <a:ext uri="{FF2B5EF4-FFF2-40B4-BE49-F238E27FC236}">
                <a16:creationId xmlns:a16="http://schemas.microsoft.com/office/drawing/2014/main" id="{DFE13F54-DB69-71E0-100C-6C98E98D1D70}"/>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0">
                <a:solidFill>
                  <a:srgbClr val="002E87"/>
                </a:solidFill>
                <a:latin typeface="Roboto" panose="02000000000000000000" pitchFamily="2" charset="0"/>
                <a:ea typeface="Roboto" panose="02000000000000000000" pitchFamily="2" charset="0"/>
              </a:defRPr>
            </a:lvl1pPr>
          </a:lstStyle>
          <a:p>
            <a:endParaRPr lang="en-US"/>
          </a:p>
        </p:txBody>
      </p:sp>
      <p:sp>
        <p:nvSpPr>
          <p:cNvPr id="8" name="Slide Number Placeholder 5">
            <a:extLst>
              <a:ext uri="{FF2B5EF4-FFF2-40B4-BE49-F238E27FC236}">
                <a16:creationId xmlns:a16="http://schemas.microsoft.com/office/drawing/2014/main" id="{B22229AE-3E23-C73D-A0DC-540915AD2B4F}"/>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0">
                <a:solidFill>
                  <a:srgbClr val="002E87"/>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Tree>
    <p:extLst>
      <p:ext uri="{BB962C8B-B14F-4D97-AF65-F5344CB8AC3E}">
        <p14:creationId xmlns:p14="http://schemas.microsoft.com/office/powerpoint/2010/main" val="15436154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isukor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8/12/2025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
        <p:nvSpPr>
          <p:cNvPr id="5" name="Title Placeholder 1">
            <a:extLst>
              <a:ext uri="{FF2B5EF4-FFF2-40B4-BE49-F238E27FC236}">
                <a16:creationId xmlns:a16="http://schemas.microsoft.com/office/drawing/2014/main" id="{2290DCC1-B421-4117-5858-4BFBC6157ED3}"/>
              </a:ext>
            </a:extLst>
          </p:cNvPr>
          <p:cNvSpPr>
            <a:spLocks noGrp="1"/>
          </p:cNvSpPr>
          <p:nvPr>
            <p:ph type="title"/>
          </p:nvPr>
        </p:nvSpPr>
        <p:spPr>
          <a:xfrm>
            <a:off x="6096000" y="549275"/>
            <a:ext cx="5545137" cy="5759450"/>
          </a:xfrm>
          <a:prstGeom prst="rect">
            <a:avLst/>
          </a:prstGeom>
        </p:spPr>
        <p:txBody>
          <a:bodyPr vert="horz" lIns="0" tIns="0" rIns="0" bIns="0" rtlCol="0" anchor="ctr">
            <a:normAutofit/>
          </a:bodyPr>
          <a:lstStyle>
            <a:lvl1pPr algn="l">
              <a:defRPr/>
            </a:lvl1pPr>
          </a:lstStyle>
          <a:p>
            <a:r>
              <a:rPr lang="en-US"/>
              <a:t>Click to edit Master title style</a:t>
            </a:r>
          </a:p>
        </p:txBody>
      </p:sp>
      <p:grpSp>
        <p:nvGrpSpPr>
          <p:cNvPr id="15" name="Group 14">
            <a:extLst>
              <a:ext uri="{FF2B5EF4-FFF2-40B4-BE49-F238E27FC236}">
                <a16:creationId xmlns:a16="http://schemas.microsoft.com/office/drawing/2014/main" id="{8DDCA867-E778-5E21-BB87-9F8E03AB3433}"/>
              </a:ext>
            </a:extLst>
          </p:cNvPr>
          <p:cNvGrpSpPr/>
          <p:nvPr userDrawn="1"/>
        </p:nvGrpSpPr>
        <p:grpSpPr>
          <a:xfrm rot="16200000">
            <a:off x="1856547" y="1714121"/>
            <a:ext cx="2934665" cy="3429758"/>
            <a:chOff x="5706110" y="1117600"/>
            <a:chExt cx="779864" cy="911431"/>
          </a:xfrm>
        </p:grpSpPr>
        <p:sp>
          <p:nvSpPr>
            <p:cNvPr id="16" name="Freeform 15">
              <a:extLst>
                <a:ext uri="{FF2B5EF4-FFF2-40B4-BE49-F238E27FC236}">
                  <a16:creationId xmlns:a16="http://schemas.microsoft.com/office/drawing/2014/main" id="{46CC1A42-22E2-F40A-0C51-8BA1E688FB83}"/>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72CE"/>
            </a:solidFill>
            <a:ln w="834" cap="flat">
              <a:noFill/>
              <a:prstDash val="solid"/>
              <a:miter/>
            </a:ln>
          </p:spPr>
          <p:txBody>
            <a:bodyPr rtlCol="0" anchor="ctr"/>
            <a:lstStyle/>
            <a:p>
              <a:endParaRPr lang="en-EE"/>
            </a:p>
          </p:txBody>
        </p:sp>
        <p:sp>
          <p:nvSpPr>
            <p:cNvPr id="17" name="Freeform 16">
              <a:extLst>
                <a:ext uri="{FF2B5EF4-FFF2-40B4-BE49-F238E27FC236}">
                  <a16:creationId xmlns:a16="http://schemas.microsoft.com/office/drawing/2014/main" id="{A6DE87F2-9AD8-BBFA-14FC-D414709955D2}"/>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rgbClr val="002E87"/>
            </a:solidFill>
            <a:ln w="834" cap="flat">
              <a:noFill/>
              <a:prstDash val="solid"/>
              <a:miter/>
            </a:ln>
          </p:spPr>
          <p:txBody>
            <a:bodyPr rtlCol="0" anchor="ctr"/>
            <a:lstStyle/>
            <a:p>
              <a:endParaRPr lang="en-EE"/>
            </a:p>
          </p:txBody>
        </p:sp>
      </p:grpSp>
    </p:spTree>
    <p:extLst>
      <p:ext uri="{BB962C8B-B14F-4D97-AF65-F5344CB8AC3E}">
        <p14:creationId xmlns:p14="http://schemas.microsoft.com/office/powerpoint/2010/main" val="140865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9.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0.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2E8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D6EAB7-21D8-476A-8A8D-EB7D40FF2D1F}"/>
              </a:ext>
            </a:extLst>
          </p:cNvPr>
          <p:cNvSpPr>
            <a:spLocks noGrp="1"/>
          </p:cNvSpPr>
          <p:nvPr>
            <p:ph type="title"/>
          </p:nvPr>
        </p:nvSpPr>
        <p:spPr>
          <a:xfrm>
            <a:off x="564114" y="1764265"/>
            <a:ext cx="11077023" cy="1325563"/>
          </a:xfrm>
          <a:prstGeom prst="rect">
            <a:avLst/>
          </a:prstGeom>
        </p:spPr>
        <p:txBody>
          <a:bodyPr vert="horz" lIns="0" tIns="0" rIns="0" bIns="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9026EB-EFC6-45DB-9D26-2946F278276B}"/>
              </a:ext>
            </a:extLst>
          </p:cNvPr>
          <p:cNvSpPr>
            <a:spLocks noGrp="1"/>
          </p:cNvSpPr>
          <p:nvPr>
            <p:ph type="body" idx="1"/>
          </p:nvPr>
        </p:nvSpPr>
        <p:spPr>
          <a:xfrm>
            <a:off x="564115" y="3191910"/>
            <a:ext cx="11077022" cy="274796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AB3576-B2FB-4110-ACAF-2AD4426A380E}"/>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baseline="0">
                <a:solidFill>
                  <a:schemeClr val="bg1"/>
                </a:solidFill>
                <a:latin typeface="Roboto Condensed"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5" name="Footer Placeholder 4">
            <a:extLst>
              <a:ext uri="{FF2B5EF4-FFF2-40B4-BE49-F238E27FC236}">
                <a16:creationId xmlns:a16="http://schemas.microsoft.com/office/drawing/2014/main" id="{A688DD7A-A899-4038-BF75-24B90689A187}"/>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baseline="0">
                <a:solidFill>
                  <a:schemeClr val="bg1"/>
                </a:solidFill>
                <a:latin typeface="Roboto Condensed" panose="02000000000000000000" pitchFamily="2" charset="0"/>
                <a:ea typeface="Roboto" panose="02000000000000000000" pitchFamily="2" charset="0"/>
              </a:defRPr>
            </a:lvl1pPr>
          </a:lstStyle>
          <a:p>
            <a:endParaRPr lang="en-US"/>
          </a:p>
        </p:txBody>
      </p:sp>
      <p:sp>
        <p:nvSpPr>
          <p:cNvPr id="6" name="Slide Number Placeholder 5">
            <a:extLst>
              <a:ext uri="{FF2B5EF4-FFF2-40B4-BE49-F238E27FC236}">
                <a16:creationId xmlns:a16="http://schemas.microsoft.com/office/drawing/2014/main" id="{955CE84F-06EE-4C8D-951C-1A4B399504CF}"/>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pic>
        <p:nvPicPr>
          <p:cNvPr id="8" name="Graphic 7">
            <a:extLst>
              <a:ext uri="{FF2B5EF4-FFF2-40B4-BE49-F238E27FC236}">
                <a16:creationId xmlns:a16="http://schemas.microsoft.com/office/drawing/2014/main" id="{29A060D1-C3F0-8DED-1EA7-10DCA09F40D7}"/>
              </a:ext>
            </a:extLst>
          </p:cNvPr>
          <p:cNvPicPr>
            <a:picLocks noChangeAspect="1"/>
          </p:cNvPicPr>
          <p:nvPr userDrawn="1"/>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50863" y="391319"/>
            <a:ext cx="2324100" cy="952500"/>
          </a:xfrm>
          <a:prstGeom prst="rect">
            <a:avLst/>
          </a:prstGeom>
        </p:spPr>
      </p:pic>
    </p:spTree>
    <p:extLst>
      <p:ext uri="{BB962C8B-B14F-4D97-AF65-F5344CB8AC3E}">
        <p14:creationId xmlns:p14="http://schemas.microsoft.com/office/powerpoint/2010/main" val="3410911540"/>
      </p:ext>
    </p:extLst>
  </p:cSld>
  <p:clrMap bg1="lt1" tx1="dk1" bg2="lt2" tx2="dk2" accent1="accent1" accent2="accent2" accent3="accent3" accent4="accent4" accent5="accent5" accent6="accent6" hlink="hlink" folHlink="folHlink"/>
  <p:sldLayoutIdLst>
    <p:sldLayoutId id="2147483661" r:id="rId1"/>
    <p:sldLayoutId id="2147483691" r:id="rId2"/>
    <p:sldLayoutId id="2147483688" r:id="rId3"/>
    <p:sldLayoutId id="2147483684" r:id="rId4"/>
    <p:sldLayoutId id="2147483682" r:id="rId5"/>
    <p:sldLayoutId id="2147483694" r:id="rId6"/>
    <p:sldLayoutId id="2147483695" r:id="rId7"/>
    <p:sldLayoutId id="2147483667" r:id="rId8"/>
    <p:sldLayoutId id="2147483700" r:id="rId9"/>
    <p:sldLayoutId id="2147483668" r:id="rId10"/>
    <p:sldLayoutId id="2147483669" r:id="rId11"/>
  </p:sldLayoutIdLst>
  <p:txStyles>
    <p:titleStyle>
      <a:lvl1pPr algn="l" defTabSz="914400" rtl="0" eaLnBrk="1" latinLnBrk="0" hangingPunct="1">
        <a:lnSpc>
          <a:spcPct val="90000"/>
        </a:lnSpc>
        <a:spcBef>
          <a:spcPct val="0"/>
        </a:spcBef>
        <a:buNone/>
        <a:defRPr sz="4400" kern="1200" spc="-150" baseline="0">
          <a:solidFill>
            <a:schemeClr val="bg1"/>
          </a:solidFill>
          <a:latin typeface="Roboto Condensed"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spc="-150" baseline="0">
          <a:solidFill>
            <a:schemeClr val="bg1"/>
          </a:solidFill>
          <a:latin typeface="Roboto Condensed"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150" baseline="0">
          <a:solidFill>
            <a:schemeClr val="bg1"/>
          </a:solidFill>
          <a:latin typeface="Roboto Condensed"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150" baseline="0">
          <a:solidFill>
            <a:schemeClr val="bg1"/>
          </a:solidFill>
          <a:latin typeface="Roboto Condensed"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150" baseline="0">
          <a:solidFill>
            <a:schemeClr val="bg1"/>
          </a:solidFill>
          <a:latin typeface="Roboto Condensed"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150" baseline="0">
          <a:solidFill>
            <a:schemeClr val="bg1"/>
          </a:solidFill>
          <a:latin typeface="Roboto Condensed"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47" userDrawn="1">
          <p15:clr>
            <a:srgbClr val="F26B43"/>
          </p15:clr>
        </p15:guide>
        <p15:guide id="2" orient="horz" pos="346" userDrawn="1">
          <p15:clr>
            <a:srgbClr val="F26B43"/>
          </p15:clr>
        </p15:guide>
        <p15:guide id="3" pos="7333" userDrawn="1">
          <p15:clr>
            <a:srgbClr val="F26B43"/>
          </p15:clr>
        </p15:guide>
        <p15:guide id="4" orient="horz" pos="397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72C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D6EAB7-21D8-476A-8A8D-EB7D40FF2D1F}"/>
              </a:ext>
            </a:extLst>
          </p:cNvPr>
          <p:cNvSpPr>
            <a:spLocks noGrp="1"/>
          </p:cNvSpPr>
          <p:nvPr>
            <p:ph type="title"/>
          </p:nvPr>
        </p:nvSpPr>
        <p:spPr>
          <a:xfrm>
            <a:off x="564114" y="1764265"/>
            <a:ext cx="11077023" cy="1325563"/>
          </a:xfrm>
          <a:prstGeom prst="rect">
            <a:avLst/>
          </a:prstGeom>
        </p:spPr>
        <p:txBody>
          <a:bodyPr vert="horz" lIns="0" tIns="0" rIns="0" bIns="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9026EB-EFC6-45DB-9D26-2946F278276B}"/>
              </a:ext>
            </a:extLst>
          </p:cNvPr>
          <p:cNvSpPr>
            <a:spLocks noGrp="1"/>
          </p:cNvSpPr>
          <p:nvPr>
            <p:ph type="body" idx="1"/>
          </p:nvPr>
        </p:nvSpPr>
        <p:spPr>
          <a:xfrm>
            <a:off x="564115" y="3191910"/>
            <a:ext cx="11077022" cy="274796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AB3576-B2FB-4110-ACAF-2AD4426A380E}"/>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baseline="0">
                <a:solidFill>
                  <a:schemeClr val="bg1"/>
                </a:solidFill>
                <a:latin typeface="Roboto Condensed"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5" name="Footer Placeholder 4">
            <a:extLst>
              <a:ext uri="{FF2B5EF4-FFF2-40B4-BE49-F238E27FC236}">
                <a16:creationId xmlns:a16="http://schemas.microsoft.com/office/drawing/2014/main" id="{A688DD7A-A899-4038-BF75-24B90689A187}"/>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baseline="0">
                <a:solidFill>
                  <a:schemeClr val="bg1"/>
                </a:solidFill>
                <a:latin typeface="Roboto Condensed" panose="02000000000000000000" pitchFamily="2" charset="0"/>
                <a:ea typeface="Roboto" panose="02000000000000000000" pitchFamily="2" charset="0"/>
              </a:defRPr>
            </a:lvl1pPr>
          </a:lstStyle>
          <a:p>
            <a:endParaRPr lang="en-US"/>
          </a:p>
        </p:txBody>
      </p:sp>
      <p:sp>
        <p:nvSpPr>
          <p:cNvPr id="6" name="Slide Number Placeholder 5">
            <a:extLst>
              <a:ext uri="{FF2B5EF4-FFF2-40B4-BE49-F238E27FC236}">
                <a16:creationId xmlns:a16="http://schemas.microsoft.com/office/drawing/2014/main" id="{955CE84F-06EE-4C8D-951C-1A4B399504CF}"/>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pic>
        <p:nvPicPr>
          <p:cNvPr id="8" name="Graphic 7">
            <a:extLst>
              <a:ext uri="{FF2B5EF4-FFF2-40B4-BE49-F238E27FC236}">
                <a16:creationId xmlns:a16="http://schemas.microsoft.com/office/drawing/2014/main" id="{29A060D1-C3F0-8DED-1EA7-10DCA09F40D7}"/>
              </a:ext>
            </a:extLst>
          </p:cNvPr>
          <p:cNvPicPr>
            <a:picLocks noChangeAspect="1"/>
          </p:cNvPicPr>
          <p:nvPr userDrawn="1"/>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50863" y="391319"/>
            <a:ext cx="2324100" cy="952500"/>
          </a:xfrm>
          <a:prstGeom prst="rect">
            <a:avLst/>
          </a:prstGeom>
        </p:spPr>
      </p:pic>
    </p:spTree>
    <p:extLst>
      <p:ext uri="{BB962C8B-B14F-4D97-AF65-F5344CB8AC3E}">
        <p14:creationId xmlns:p14="http://schemas.microsoft.com/office/powerpoint/2010/main" val="1527036675"/>
      </p:ext>
    </p:extLst>
  </p:cSld>
  <p:clrMap bg1="lt1" tx1="dk1" bg2="lt2" tx2="dk2" accent1="accent1" accent2="accent2" accent3="accent3" accent4="accent4" accent5="accent5" accent6="accent6" hlink="hlink" folHlink="folHlink"/>
  <p:sldLayoutIdLst>
    <p:sldLayoutId id="2147483671" r:id="rId1"/>
    <p:sldLayoutId id="2147483692" r:id="rId2"/>
    <p:sldLayoutId id="2147483690" r:id="rId3"/>
    <p:sldLayoutId id="2147483685" r:id="rId4"/>
    <p:sldLayoutId id="2147483683" r:id="rId5"/>
    <p:sldLayoutId id="2147483698" r:id="rId6"/>
    <p:sldLayoutId id="2147483699" r:id="rId7"/>
    <p:sldLayoutId id="2147483672" r:id="rId8"/>
    <p:sldLayoutId id="2147483701" r:id="rId9"/>
    <p:sldLayoutId id="2147483673" r:id="rId10"/>
    <p:sldLayoutId id="2147483674" r:id="rId11"/>
  </p:sldLayoutIdLst>
  <p:txStyles>
    <p:titleStyle>
      <a:lvl1pPr algn="l" defTabSz="914400" rtl="0" eaLnBrk="1" latinLnBrk="0" hangingPunct="1">
        <a:lnSpc>
          <a:spcPct val="90000"/>
        </a:lnSpc>
        <a:spcBef>
          <a:spcPct val="0"/>
        </a:spcBef>
        <a:buNone/>
        <a:defRPr sz="4400" kern="1200" spc="-150" baseline="0">
          <a:solidFill>
            <a:schemeClr val="bg1"/>
          </a:solidFill>
          <a:latin typeface="Roboto Condensed"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spc="-150" baseline="0">
          <a:solidFill>
            <a:schemeClr val="bg1"/>
          </a:solidFill>
          <a:latin typeface="Roboto Condensed"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150" baseline="0">
          <a:solidFill>
            <a:schemeClr val="bg1"/>
          </a:solidFill>
          <a:latin typeface="Roboto Condensed"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150" baseline="0">
          <a:solidFill>
            <a:schemeClr val="bg1"/>
          </a:solidFill>
          <a:latin typeface="Roboto Condensed"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150" baseline="0">
          <a:solidFill>
            <a:schemeClr val="bg1"/>
          </a:solidFill>
          <a:latin typeface="Roboto Condensed"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150" baseline="0">
          <a:solidFill>
            <a:schemeClr val="bg1"/>
          </a:solidFill>
          <a:latin typeface="Roboto Condensed"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47" userDrawn="1">
          <p15:clr>
            <a:srgbClr val="F26B43"/>
          </p15:clr>
        </p15:guide>
        <p15:guide id="2" orient="horz" pos="346" userDrawn="1">
          <p15:clr>
            <a:srgbClr val="F26B43"/>
          </p15:clr>
        </p15:guide>
        <p15:guide id="3" pos="7333" userDrawn="1">
          <p15:clr>
            <a:srgbClr val="F26B43"/>
          </p15:clr>
        </p15:guide>
        <p15:guide id="4" orient="horz" pos="397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D6EAB7-21D8-476A-8A8D-EB7D40FF2D1F}"/>
              </a:ext>
            </a:extLst>
          </p:cNvPr>
          <p:cNvSpPr>
            <a:spLocks noGrp="1"/>
          </p:cNvSpPr>
          <p:nvPr>
            <p:ph type="title"/>
          </p:nvPr>
        </p:nvSpPr>
        <p:spPr>
          <a:xfrm>
            <a:off x="564114" y="1764265"/>
            <a:ext cx="11077023" cy="1325563"/>
          </a:xfrm>
          <a:prstGeom prst="rect">
            <a:avLst/>
          </a:prstGeom>
        </p:spPr>
        <p:txBody>
          <a:bodyPr vert="horz" lIns="0" tIns="0" rIns="0" bIns="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9026EB-EFC6-45DB-9D26-2946F278276B}"/>
              </a:ext>
            </a:extLst>
          </p:cNvPr>
          <p:cNvSpPr>
            <a:spLocks noGrp="1"/>
          </p:cNvSpPr>
          <p:nvPr>
            <p:ph type="body" idx="1"/>
          </p:nvPr>
        </p:nvSpPr>
        <p:spPr>
          <a:xfrm>
            <a:off x="564115" y="3191910"/>
            <a:ext cx="11077022" cy="274796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AB3576-B2FB-4110-ACAF-2AD4426A380E}"/>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0" baseline="0">
                <a:solidFill>
                  <a:srgbClr val="002E87"/>
                </a:solidFill>
                <a:latin typeface="Roboto Condensed" panose="02000000000000000000" pitchFamily="2" charset="0"/>
                <a:ea typeface="Roboto" panose="02000000000000000000" pitchFamily="2" charset="0"/>
              </a:defRPr>
            </a:lvl1pPr>
          </a:lstStyle>
          <a:p>
            <a:fld id="{1E7498D3-B141-4230-9A6E-1165E0F2A8AF}" type="datetimeFigureOut">
              <a:rPr lang="en-US" smtClean="0"/>
              <a:pPr/>
              <a:t>8/12/2025</a:t>
            </a:fld>
            <a:endParaRPr lang="en-US"/>
          </a:p>
        </p:txBody>
      </p:sp>
      <p:sp>
        <p:nvSpPr>
          <p:cNvPr id="5" name="Footer Placeholder 4">
            <a:extLst>
              <a:ext uri="{FF2B5EF4-FFF2-40B4-BE49-F238E27FC236}">
                <a16:creationId xmlns:a16="http://schemas.microsoft.com/office/drawing/2014/main" id="{A688DD7A-A899-4038-BF75-24B90689A187}"/>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0" baseline="0">
                <a:solidFill>
                  <a:srgbClr val="002E87"/>
                </a:solidFill>
                <a:latin typeface="Roboto Condensed" panose="02000000000000000000" pitchFamily="2" charset="0"/>
                <a:ea typeface="Roboto" panose="02000000000000000000" pitchFamily="2" charset="0"/>
              </a:defRPr>
            </a:lvl1pPr>
          </a:lstStyle>
          <a:p>
            <a:endParaRPr lang="en-US"/>
          </a:p>
        </p:txBody>
      </p:sp>
      <p:sp>
        <p:nvSpPr>
          <p:cNvPr id="6" name="Slide Number Placeholder 5">
            <a:extLst>
              <a:ext uri="{FF2B5EF4-FFF2-40B4-BE49-F238E27FC236}">
                <a16:creationId xmlns:a16="http://schemas.microsoft.com/office/drawing/2014/main" id="{955CE84F-06EE-4C8D-951C-1A4B399504CF}"/>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0" baseline="0">
                <a:solidFill>
                  <a:srgbClr val="002E87"/>
                </a:solidFill>
                <a:latin typeface="Roboto Condensed" panose="02000000000000000000" pitchFamily="2" charset="0"/>
                <a:ea typeface="Roboto" panose="02000000000000000000" pitchFamily="2" charset="0"/>
              </a:defRPr>
            </a:lvl1pPr>
          </a:lstStyle>
          <a:p>
            <a:fld id="{60449F8C-1720-47E9-9229-DBBC5A9AAC2E}" type="slidenum">
              <a:rPr lang="en-US" smtClean="0"/>
              <a:pPr/>
              <a:t>‹#›</a:t>
            </a:fld>
            <a:endParaRPr lang="en-US"/>
          </a:p>
        </p:txBody>
      </p:sp>
      <p:pic>
        <p:nvPicPr>
          <p:cNvPr id="8" name="Graphic 7">
            <a:extLst>
              <a:ext uri="{FF2B5EF4-FFF2-40B4-BE49-F238E27FC236}">
                <a16:creationId xmlns:a16="http://schemas.microsoft.com/office/drawing/2014/main" id="{29A060D1-C3F0-8DED-1EA7-10DCA09F40D7}"/>
              </a:ext>
            </a:extLst>
          </p:cNvPr>
          <p:cNvPicPr>
            <a:picLocks noChangeAspect="1"/>
          </p:cNvPicPr>
          <p:nvPr userDrawn="1"/>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554972" y="391319"/>
            <a:ext cx="2315882" cy="952500"/>
          </a:xfrm>
          <a:prstGeom prst="rect">
            <a:avLst/>
          </a:prstGeom>
        </p:spPr>
      </p:pic>
    </p:spTree>
    <p:extLst>
      <p:ext uri="{BB962C8B-B14F-4D97-AF65-F5344CB8AC3E}">
        <p14:creationId xmlns:p14="http://schemas.microsoft.com/office/powerpoint/2010/main" val="2856450698"/>
      </p:ext>
    </p:extLst>
  </p:cSld>
  <p:clrMap bg1="lt1" tx1="dk1" bg2="lt2" tx2="dk2" accent1="accent1" accent2="accent2" accent3="accent3" accent4="accent4" accent5="accent5" accent6="accent6" hlink="hlink" folHlink="folHlink"/>
  <p:sldLayoutIdLst>
    <p:sldLayoutId id="2147483676" r:id="rId1"/>
    <p:sldLayoutId id="2147483693" r:id="rId2"/>
    <p:sldLayoutId id="2147483689" r:id="rId3"/>
    <p:sldLayoutId id="2147483686" r:id="rId4"/>
    <p:sldLayoutId id="2147483687" r:id="rId5"/>
    <p:sldLayoutId id="2147483696" r:id="rId6"/>
    <p:sldLayoutId id="2147483697" r:id="rId7"/>
    <p:sldLayoutId id="2147483677" r:id="rId8"/>
    <p:sldLayoutId id="2147483702" r:id="rId9"/>
    <p:sldLayoutId id="2147483678" r:id="rId10"/>
    <p:sldLayoutId id="2147483679" r:id="rId11"/>
  </p:sldLayoutIdLst>
  <p:txStyles>
    <p:title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spc="-150" baseline="0">
          <a:solidFill>
            <a:srgbClr val="002E87"/>
          </a:solidFill>
          <a:latin typeface="Roboto Condensed"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150" baseline="0">
          <a:solidFill>
            <a:srgbClr val="002E87"/>
          </a:solidFill>
          <a:latin typeface="Roboto Condensed"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150" baseline="0">
          <a:solidFill>
            <a:srgbClr val="002E87"/>
          </a:solidFill>
          <a:latin typeface="Roboto Condensed"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150" baseline="0">
          <a:solidFill>
            <a:srgbClr val="002E87"/>
          </a:solidFill>
          <a:latin typeface="Roboto Condensed"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150" baseline="0">
          <a:solidFill>
            <a:srgbClr val="002E87"/>
          </a:solidFill>
          <a:latin typeface="Roboto Condensed"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47" userDrawn="1">
          <p15:clr>
            <a:srgbClr val="F26B43"/>
          </p15:clr>
        </p15:guide>
        <p15:guide id="2" orient="horz" pos="346" userDrawn="1">
          <p15:clr>
            <a:srgbClr val="F26B43"/>
          </p15:clr>
        </p15:guide>
        <p15:guide id="3" pos="7333" userDrawn="1">
          <p15:clr>
            <a:srgbClr val="F26B43"/>
          </p15:clr>
        </p15:guide>
        <p15:guide id="4" orient="horz" pos="397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hm.ee/kriisijuhised" TargetMode="External"/><Relationship Id="rId1" Type="http://schemas.openxmlformats.org/officeDocument/2006/relationships/slideLayout" Target="../slideLayouts/slideLayout32.xml"/><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31.xml"/><Relationship Id="rId5" Type="http://schemas.openxmlformats.org/officeDocument/2006/relationships/image" Target="../media/image36.sv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0.xml"/></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2" Type="http://schemas.openxmlformats.org/officeDocument/2006/relationships/hyperlink" Target="https://www.rescue.ee/et/juhend/elanikkonnakaitse-paedevusmudel" TargetMode="External"/><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2" Type="http://schemas.openxmlformats.org/officeDocument/2006/relationships/hyperlink" Target="mailto:Armani.Pogosjan@hm.ee"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0507F6-DF3A-3E4B-17E6-B5029B3185EF}"/>
              </a:ext>
            </a:extLst>
          </p:cNvPr>
          <p:cNvSpPr>
            <a:spLocks noGrp="1"/>
          </p:cNvSpPr>
          <p:nvPr>
            <p:ph type="ctrTitle"/>
          </p:nvPr>
        </p:nvSpPr>
        <p:spPr/>
        <p:txBody>
          <a:bodyPr/>
          <a:lstStyle/>
          <a:p>
            <a:r>
              <a:rPr lang="et-EE" dirty="0"/>
              <a:t>Kriisijuhised</a:t>
            </a:r>
            <a:endParaRPr lang="en-EE" dirty="0"/>
          </a:p>
        </p:txBody>
      </p:sp>
      <p:sp>
        <p:nvSpPr>
          <p:cNvPr id="6" name="Subtitle 5">
            <a:extLst>
              <a:ext uri="{FF2B5EF4-FFF2-40B4-BE49-F238E27FC236}">
                <a16:creationId xmlns:a16="http://schemas.microsoft.com/office/drawing/2014/main" id="{764B990C-05D6-7DA5-1EF2-44BC68A29377}"/>
              </a:ext>
            </a:extLst>
          </p:cNvPr>
          <p:cNvSpPr>
            <a:spLocks noGrp="1"/>
          </p:cNvSpPr>
          <p:nvPr>
            <p:ph type="subTitle" idx="1"/>
          </p:nvPr>
        </p:nvSpPr>
        <p:spPr>
          <a:xfrm>
            <a:off x="566496" y="4141444"/>
            <a:ext cx="5529504" cy="1655762"/>
          </a:xfrm>
        </p:spPr>
        <p:txBody>
          <a:bodyPr>
            <a:normAutofit fontScale="92500" lnSpcReduction="10000"/>
          </a:bodyPr>
          <a:lstStyle/>
          <a:p>
            <a:endParaRPr lang="et-EE" dirty="0"/>
          </a:p>
          <a:p>
            <a:endParaRPr lang="et-EE" dirty="0"/>
          </a:p>
          <a:p>
            <a:r>
              <a:rPr lang="et-EE" sz="3200" spc="0" dirty="0"/>
              <a:t>Armani Pogosjan</a:t>
            </a:r>
          </a:p>
          <a:p>
            <a:r>
              <a:rPr lang="et-EE" sz="2100" spc="0" dirty="0"/>
              <a:t>HTM Õiguspoliitika osakonna õigusnõunik</a:t>
            </a:r>
          </a:p>
          <a:p>
            <a:endParaRPr lang="en-EE" dirty="0"/>
          </a:p>
          <a:p>
            <a:endParaRPr lang="en-EE" dirty="0"/>
          </a:p>
        </p:txBody>
      </p:sp>
      <p:pic>
        <p:nvPicPr>
          <p:cNvPr id="20" name="Pildi kohatäide 19" descr="Pilt, millel on kujutatud õues, ehitis, rõivad, inimene&#10;&#10;Tehisintellekti genereeritud sisu ei pruugi olla õige.">
            <a:extLst>
              <a:ext uri="{FF2B5EF4-FFF2-40B4-BE49-F238E27FC236}">
                <a16:creationId xmlns:a16="http://schemas.microsoft.com/office/drawing/2014/main" id="{6FBC369C-5B47-2D1E-1D75-AEE40BAC895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392" r="1392"/>
          <a:stretch>
            <a:fillRect/>
          </a:stretch>
        </p:blipFill>
        <p:spPr/>
      </p:pic>
      <p:sp>
        <p:nvSpPr>
          <p:cNvPr id="21" name="Subtitle 5">
            <a:extLst>
              <a:ext uri="{FF2B5EF4-FFF2-40B4-BE49-F238E27FC236}">
                <a16:creationId xmlns:a16="http://schemas.microsoft.com/office/drawing/2014/main" id="{B317B325-D812-BFE4-8D15-CC91FEBEDE7A}"/>
              </a:ext>
            </a:extLst>
          </p:cNvPr>
          <p:cNvSpPr txBox="1">
            <a:spLocks/>
          </p:cNvSpPr>
          <p:nvPr/>
        </p:nvSpPr>
        <p:spPr>
          <a:xfrm>
            <a:off x="10401419" y="6678282"/>
            <a:ext cx="2491664" cy="359436"/>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spc="-150" baseline="0">
                <a:solidFill>
                  <a:schemeClr val="bg1"/>
                </a:solidFill>
                <a:latin typeface="Roboto Condensed" panose="02000000000000000000" pitchFamily="2" charset="0"/>
                <a:ea typeface="Roboto" panose="02000000000000000000" pitchFamily="2" charset="0"/>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spc="-150" baseline="0">
                <a:solidFill>
                  <a:schemeClr val="bg1"/>
                </a:solidFill>
                <a:latin typeface="Roboto Condensed" panose="02000000000000000000" pitchFamily="2" charset="0"/>
                <a:ea typeface="Roboto" panose="02000000000000000000" pitchFamily="2" charset="0"/>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spc="-150" baseline="0">
                <a:solidFill>
                  <a:schemeClr val="bg1"/>
                </a:solidFill>
                <a:latin typeface="Roboto Condensed" panose="02000000000000000000" pitchFamily="2" charset="0"/>
                <a:ea typeface="Roboto" panose="02000000000000000000" pitchFamily="2" charset="0"/>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spc="-150" baseline="0">
                <a:solidFill>
                  <a:schemeClr val="bg1"/>
                </a:solidFill>
                <a:latin typeface="Roboto Condensed" panose="02000000000000000000" pitchFamily="2" charset="0"/>
                <a:ea typeface="Roboto" panose="02000000000000000000" pitchFamily="2" charset="0"/>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spc="-150" baseline="0">
                <a:solidFill>
                  <a:schemeClr val="bg1"/>
                </a:solidFill>
                <a:latin typeface="Roboto Condensed"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t-EE" sz="1200" spc="0" dirty="0"/>
              <a:t>Pildi autor: Silvia Maria </a:t>
            </a:r>
            <a:r>
              <a:rPr lang="et-EE" sz="1200" spc="0" dirty="0" err="1"/>
              <a:t>Soide</a:t>
            </a:r>
            <a:r>
              <a:rPr lang="et-EE" sz="1200" spc="0" dirty="0"/>
              <a:t>  </a:t>
            </a:r>
            <a:endParaRPr lang="en-EE" sz="1200" spc="0" dirty="0"/>
          </a:p>
          <a:p>
            <a:endParaRPr lang="en-EE" dirty="0"/>
          </a:p>
        </p:txBody>
      </p:sp>
    </p:spTree>
    <p:extLst>
      <p:ext uri="{BB962C8B-B14F-4D97-AF65-F5344CB8AC3E}">
        <p14:creationId xmlns:p14="http://schemas.microsoft.com/office/powerpoint/2010/main" val="1727207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8F524-E783-9DED-7362-2A9C9BF7B175}"/>
              </a:ext>
            </a:extLst>
          </p:cNvPr>
          <p:cNvSpPr>
            <a:spLocks noGrp="1"/>
          </p:cNvSpPr>
          <p:nvPr>
            <p:ph type="title"/>
          </p:nvPr>
        </p:nvSpPr>
        <p:spPr/>
        <p:txBody>
          <a:bodyPr anchor="ctr"/>
          <a:lstStyle/>
          <a:p>
            <a:r>
              <a:rPr lang="en-EE" dirty="0"/>
              <a:t>Sisukord</a:t>
            </a:r>
            <a:br>
              <a:rPr lang="en-EE" dirty="0"/>
            </a:br>
            <a:br>
              <a:rPr lang="en-EE" dirty="0"/>
            </a:br>
            <a:r>
              <a:rPr lang="en-EE" dirty="0"/>
              <a:t>1. </a:t>
            </a:r>
            <a:r>
              <a:rPr lang="et-EE" dirty="0"/>
              <a:t>Eessõna</a:t>
            </a:r>
            <a:br>
              <a:rPr lang="en-EE" dirty="0"/>
            </a:br>
            <a:r>
              <a:rPr lang="en-EE" dirty="0"/>
              <a:t>2. </a:t>
            </a:r>
            <a:r>
              <a:rPr lang="et-EE" dirty="0"/>
              <a:t>Metoodiline juhend  </a:t>
            </a:r>
            <a:br>
              <a:rPr lang="en-EE" dirty="0"/>
            </a:br>
            <a:r>
              <a:rPr lang="en-EE" dirty="0"/>
              <a:t>3. </a:t>
            </a:r>
            <a:r>
              <a:rPr lang="et-EE" dirty="0"/>
              <a:t>Kriisiplaan</a:t>
            </a:r>
            <a:br>
              <a:rPr lang="en-EE" dirty="0"/>
            </a:br>
            <a:r>
              <a:rPr lang="en-EE" dirty="0"/>
              <a:t>4. </a:t>
            </a:r>
            <a:r>
              <a:rPr lang="et-EE" dirty="0"/>
              <a:t>Tegevuskaardid</a:t>
            </a:r>
            <a:br>
              <a:rPr lang="et-EE" dirty="0"/>
            </a:br>
            <a:r>
              <a:rPr lang="et-EE" dirty="0"/>
              <a:t>5. Järelsõna  </a:t>
            </a:r>
            <a:endParaRPr lang="en-EE" dirty="0"/>
          </a:p>
        </p:txBody>
      </p:sp>
    </p:spTree>
    <p:extLst>
      <p:ext uri="{BB962C8B-B14F-4D97-AF65-F5344CB8AC3E}">
        <p14:creationId xmlns:p14="http://schemas.microsoft.com/office/powerpoint/2010/main" val="3335294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29E48353-9001-88C2-690A-A182C284A7C2}"/>
              </a:ext>
            </a:extLst>
          </p:cNvPr>
          <p:cNvSpPr>
            <a:spLocks noGrp="1"/>
          </p:cNvSpPr>
          <p:nvPr>
            <p:ph type="title"/>
          </p:nvPr>
        </p:nvSpPr>
        <p:spPr/>
        <p:txBody>
          <a:bodyPr/>
          <a:lstStyle/>
          <a:p>
            <a:r>
              <a:rPr lang="et-EE" dirty="0"/>
              <a:t>Tõsta käsi, kui… </a:t>
            </a:r>
          </a:p>
        </p:txBody>
      </p:sp>
    </p:spTree>
    <p:extLst>
      <p:ext uri="{BB962C8B-B14F-4D97-AF65-F5344CB8AC3E}">
        <p14:creationId xmlns:p14="http://schemas.microsoft.com/office/powerpoint/2010/main" val="649449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959CE-5377-A752-4FCA-66CB075ABDB8}"/>
              </a:ext>
            </a:extLst>
          </p:cNvPr>
          <p:cNvSpPr>
            <a:spLocks noGrp="1"/>
          </p:cNvSpPr>
          <p:nvPr>
            <p:ph type="ctrTitle"/>
          </p:nvPr>
        </p:nvSpPr>
        <p:spPr/>
        <p:txBody>
          <a:bodyPr/>
          <a:lstStyle/>
          <a:p>
            <a:r>
              <a:rPr lang="et-EE" dirty="0"/>
              <a:t>Eessõna </a:t>
            </a:r>
            <a:endParaRPr lang="en-EE" dirty="0"/>
          </a:p>
        </p:txBody>
      </p:sp>
      <p:sp>
        <p:nvSpPr>
          <p:cNvPr id="3" name="Subtitle 2">
            <a:extLst>
              <a:ext uri="{FF2B5EF4-FFF2-40B4-BE49-F238E27FC236}">
                <a16:creationId xmlns:a16="http://schemas.microsoft.com/office/drawing/2014/main" id="{87B9CB33-ECD9-C3B4-EE90-0ECC7888EE5E}"/>
              </a:ext>
            </a:extLst>
          </p:cNvPr>
          <p:cNvSpPr>
            <a:spLocks noGrp="1"/>
          </p:cNvSpPr>
          <p:nvPr>
            <p:ph type="subTitle" idx="1"/>
          </p:nvPr>
        </p:nvSpPr>
        <p:spPr>
          <a:xfrm>
            <a:off x="564116" y="2273168"/>
            <a:ext cx="8123083" cy="4347551"/>
          </a:xfrm>
        </p:spPr>
        <p:txBody>
          <a:bodyPr>
            <a:normAutofit fontScale="85000" lnSpcReduction="10000"/>
          </a:bodyPr>
          <a:lstStyle/>
          <a:p>
            <a:pPr marL="571500" indent="-571500">
              <a:buFont typeface="Arial" panose="020B0604020202020204" pitchFamily="34" charset="0"/>
              <a:buChar char="•"/>
            </a:pPr>
            <a:r>
              <a:rPr lang="et-EE" sz="2400" b="1" spc="0" dirty="0">
                <a:latin typeface="Roboto Light" panose="02000000000000000000" pitchFamily="2" charset="0"/>
                <a:ea typeface="Roboto Light" panose="02000000000000000000" pitchFamily="2" charset="0"/>
              </a:rPr>
              <a:t>Kriisijuhised</a:t>
            </a:r>
            <a:r>
              <a:rPr lang="et-EE" sz="2400" spc="0" dirty="0">
                <a:latin typeface="Roboto Light" panose="02000000000000000000" pitchFamily="2" charset="0"/>
                <a:ea typeface="Roboto Light" panose="02000000000000000000" pitchFamily="2" charset="0"/>
              </a:rPr>
              <a:t> on üldise ja soovitusliku iseloomuga ning ei sisalda kõiki võimalikke käitumisjuhiseid, kriisiolukordi, stsenaariume või õppeasutuste erinevustest tulenevaid nüansse.</a:t>
            </a:r>
          </a:p>
          <a:p>
            <a:pPr marL="571500" indent="-571500">
              <a:buFont typeface="Arial" panose="020B0604020202020204" pitchFamily="34" charset="0"/>
              <a:buChar char="•"/>
            </a:pPr>
            <a:r>
              <a:rPr lang="et-EE" sz="2400" b="1" spc="0" dirty="0">
                <a:latin typeface="Roboto Light" panose="02000000000000000000" pitchFamily="2" charset="0"/>
                <a:ea typeface="Roboto Light" panose="02000000000000000000" pitchFamily="2" charset="0"/>
              </a:rPr>
              <a:t>Kriisiplaani</a:t>
            </a:r>
            <a:r>
              <a:rPr lang="et-EE" sz="2400" spc="0" dirty="0">
                <a:latin typeface="Roboto Light" panose="02000000000000000000" pitchFamily="2" charset="0"/>
                <a:ea typeface="Roboto Light" panose="02000000000000000000" pitchFamily="2" charset="0"/>
              </a:rPr>
              <a:t> koostamisel on arvestatud erinevate õppeasutuste eripäradega.</a:t>
            </a:r>
          </a:p>
          <a:p>
            <a:pPr marL="1028700" lvl="1" indent="-571500" algn="l">
              <a:buFont typeface="Arial" panose="020B0604020202020204" pitchFamily="34" charset="0"/>
              <a:buChar char="•"/>
            </a:pPr>
            <a:r>
              <a:rPr lang="et-EE" sz="1900" spc="0" dirty="0">
                <a:latin typeface="Roboto Light" panose="02000000000000000000" pitchFamily="2" charset="0"/>
                <a:ea typeface="Roboto Light" panose="02000000000000000000" pitchFamily="2" charset="0"/>
              </a:rPr>
              <a:t>Siiski julgustame kriitiliselt hindama, millised kriisiplaani osad on iga konkreetse õppeasutuse puhul vajalikud ning millised mitte.</a:t>
            </a:r>
          </a:p>
          <a:p>
            <a:pPr marL="1028700" lvl="1" indent="-571500" algn="l">
              <a:buFont typeface="Arial" panose="020B0604020202020204" pitchFamily="34" charset="0"/>
              <a:buChar char="•"/>
            </a:pPr>
            <a:r>
              <a:rPr lang="et-EE" sz="1900" spc="0" dirty="0">
                <a:latin typeface="Roboto Light" panose="02000000000000000000" pitchFamily="2" charset="0"/>
                <a:ea typeface="Roboto Light" panose="02000000000000000000" pitchFamily="2" charset="0"/>
              </a:rPr>
              <a:t>Osad, mis konkreetset õppeasutust ei puuduta (nt osad, mis puudutavad lasteaeda, ei pruugi puudutada rakenduskõrgkooli ja vastupidi), võib õppeasutuse kriisiplaanist välja jätta. </a:t>
            </a:r>
          </a:p>
          <a:p>
            <a:pPr marL="571500" indent="-571500">
              <a:buFont typeface="Arial" panose="020B0604020202020204" pitchFamily="34" charset="0"/>
              <a:buChar char="•"/>
            </a:pPr>
            <a:r>
              <a:rPr lang="et-EE" sz="2400" b="1" spc="0" dirty="0">
                <a:latin typeface="Roboto Light" panose="02000000000000000000" pitchFamily="2" charset="0"/>
                <a:ea typeface="Roboto Light" panose="02000000000000000000" pitchFamily="2" charset="0"/>
              </a:rPr>
              <a:t>Tegevuskaartide</a:t>
            </a:r>
            <a:r>
              <a:rPr lang="et-EE" sz="2400" spc="0" dirty="0">
                <a:latin typeface="Roboto Light" panose="02000000000000000000" pitchFamily="2" charset="0"/>
                <a:ea typeface="Roboto Light" panose="02000000000000000000" pitchFamily="2" charset="0"/>
              </a:rPr>
              <a:t> põhjad on koostatud kriisiolukorra ning rollide põhiselt.</a:t>
            </a:r>
          </a:p>
          <a:p>
            <a:pPr marL="1028700" lvl="1" indent="-571500" algn="l">
              <a:buFont typeface="Arial" panose="020B0604020202020204" pitchFamily="34" charset="0"/>
              <a:buChar char="•"/>
            </a:pPr>
            <a:r>
              <a:rPr lang="et-EE" sz="1900" spc="0" dirty="0">
                <a:latin typeface="Roboto Light" panose="02000000000000000000" pitchFamily="2" charset="0"/>
                <a:ea typeface="Roboto Light" panose="02000000000000000000" pitchFamily="2" charset="0"/>
              </a:rPr>
              <a:t>Iga õppeasutus võib koostada tegevuskaarte erinevateks kriisiolukordadeks vastavalt õppeasutuse eripärale, vajadustele ja võimalustele. </a:t>
            </a:r>
          </a:p>
          <a:p>
            <a:pPr marL="1028700" lvl="1" indent="-571500" algn="l">
              <a:buFont typeface="Arial" panose="020B0604020202020204" pitchFamily="34" charset="0"/>
              <a:buChar char="•"/>
            </a:pPr>
            <a:r>
              <a:rPr lang="et-EE" sz="1900" spc="0" dirty="0">
                <a:latin typeface="Roboto Light" panose="02000000000000000000" pitchFamily="2" charset="0"/>
                <a:ea typeface="Roboto Light" panose="02000000000000000000" pitchFamily="2" charset="0"/>
              </a:rPr>
              <a:t>Tegemist on näidistega, mida iga õppeasutus saab võtta aluseks sobiva ning õppeasutuse eripära arvestava tegevuskaardi koostamiseks.</a:t>
            </a:r>
          </a:p>
        </p:txBody>
      </p:sp>
    </p:spTree>
    <p:extLst>
      <p:ext uri="{BB962C8B-B14F-4D97-AF65-F5344CB8AC3E}">
        <p14:creationId xmlns:p14="http://schemas.microsoft.com/office/powerpoint/2010/main" val="1295461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4ED20ABA-05EC-A0C4-0F5D-C0D50065D8CD}"/>
              </a:ext>
            </a:extLst>
          </p:cNvPr>
          <p:cNvSpPr>
            <a:spLocks noGrp="1"/>
          </p:cNvSpPr>
          <p:nvPr>
            <p:ph type="title"/>
          </p:nvPr>
        </p:nvSpPr>
        <p:spPr/>
        <p:txBody>
          <a:bodyPr/>
          <a:lstStyle/>
          <a:p>
            <a:r>
              <a:rPr lang="et-EE" dirty="0">
                <a:hlinkClick r:id="rId2">
                  <a:extLst>
                    <a:ext uri="{A12FA001-AC4F-418D-AE19-62706E023703}">
                      <ahyp:hlinkClr xmlns:ahyp="http://schemas.microsoft.com/office/drawing/2018/hyperlinkcolor" val="tx"/>
                    </a:ext>
                  </a:extLst>
                </a:hlinkClick>
              </a:rPr>
              <a:t>hm.ee/kriisijuhised</a:t>
            </a:r>
            <a:r>
              <a:rPr lang="et-EE" dirty="0"/>
              <a:t> </a:t>
            </a:r>
          </a:p>
        </p:txBody>
      </p:sp>
      <p:sp>
        <p:nvSpPr>
          <p:cNvPr id="3" name="Subtitle 2">
            <a:extLst>
              <a:ext uri="{FF2B5EF4-FFF2-40B4-BE49-F238E27FC236}">
                <a16:creationId xmlns:a16="http://schemas.microsoft.com/office/drawing/2014/main" id="{F79E497C-3F53-5B11-8142-A55D78FD95E7}"/>
              </a:ext>
            </a:extLst>
          </p:cNvPr>
          <p:cNvSpPr txBox="1">
            <a:spLocks/>
          </p:cNvSpPr>
          <p:nvPr/>
        </p:nvSpPr>
        <p:spPr>
          <a:xfrm>
            <a:off x="8054414" y="4024147"/>
            <a:ext cx="3900879" cy="43475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spc="-150" baseline="0">
                <a:solidFill>
                  <a:srgbClr val="002E87"/>
                </a:solidFill>
                <a:latin typeface="Roboto Condensed"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150" baseline="0">
                <a:solidFill>
                  <a:srgbClr val="002E87"/>
                </a:solidFill>
                <a:latin typeface="Roboto Condensed"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150" baseline="0">
                <a:solidFill>
                  <a:srgbClr val="002E87"/>
                </a:solidFill>
                <a:latin typeface="Roboto Condensed"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150" baseline="0">
                <a:solidFill>
                  <a:srgbClr val="002E87"/>
                </a:solidFill>
                <a:latin typeface="Roboto Condensed"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150" baseline="0">
                <a:solidFill>
                  <a:srgbClr val="002E87"/>
                </a:solidFill>
                <a:latin typeface="Roboto Condensed"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t-EE" sz="2400" b="1" spc="0" dirty="0">
                <a:latin typeface="Roboto Light" panose="02000000000000000000" pitchFamily="2" charset="0"/>
                <a:ea typeface="Roboto Light" panose="02000000000000000000" pitchFamily="2" charset="0"/>
              </a:rPr>
              <a:t>Kriisijuhised on leitavad vaid neile, kes peavad neile ligi pääsema. Ära jaga seda linki inimestele, kes ei peaks kriisijuhiseid nägema. </a:t>
            </a:r>
            <a:endParaRPr lang="et-EE" sz="1900" spc="0" dirty="0">
              <a:latin typeface="Roboto Light" panose="02000000000000000000" pitchFamily="2" charset="0"/>
              <a:ea typeface="Roboto Light" panose="02000000000000000000" pitchFamily="2" charset="0"/>
            </a:endParaRPr>
          </a:p>
        </p:txBody>
      </p:sp>
      <p:pic>
        <p:nvPicPr>
          <p:cNvPr id="5" name="Pilt 4" descr="Arrow: Counter-clockwise curve outline">
            <a:extLst>
              <a:ext uri="{FF2B5EF4-FFF2-40B4-BE49-F238E27FC236}">
                <a16:creationId xmlns:a16="http://schemas.microsoft.com/office/drawing/2014/main" id="{3B782361-6479-3170-968E-45FAC00994A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9439686">
            <a:off x="8265268" y="3109747"/>
            <a:ext cx="914400" cy="914400"/>
          </a:xfrm>
          <a:prstGeom prst="rect">
            <a:avLst/>
          </a:prstGeom>
        </p:spPr>
      </p:pic>
    </p:spTree>
    <p:extLst>
      <p:ext uri="{BB962C8B-B14F-4D97-AF65-F5344CB8AC3E}">
        <p14:creationId xmlns:p14="http://schemas.microsoft.com/office/powerpoint/2010/main" val="6765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8CD4BA-DE42-3FFA-B7CF-42355637696B}"/>
              </a:ext>
            </a:extLst>
          </p:cNvPr>
          <p:cNvSpPr>
            <a:spLocks noGrp="1"/>
          </p:cNvSpPr>
          <p:nvPr>
            <p:ph type="title"/>
          </p:nvPr>
        </p:nvSpPr>
        <p:spPr/>
        <p:txBody>
          <a:bodyPr/>
          <a:lstStyle/>
          <a:p>
            <a:r>
              <a:rPr lang="et-EE" dirty="0"/>
              <a:t>Metoodiline juhend </a:t>
            </a:r>
            <a:endParaRPr lang="en-EE" dirty="0"/>
          </a:p>
        </p:txBody>
      </p:sp>
    </p:spTree>
    <p:extLst>
      <p:ext uri="{BB962C8B-B14F-4D97-AF65-F5344CB8AC3E}">
        <p14:creationId xmlns:p14="http://schemas.microsoft.com/office/powerpoint/2010/main" val="1767158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D8C71-3C83-AB86-6D98-9E966DC9E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791ACB-83B5-DF0E-8008-C514F236975E}"/>
              </a:ext>
            </a:extLst>
          </p:cNvPr>
          <p:cNvSpPr>
            <a:spLocks noGrp="1"/>
          </p:cNvSpPr>
          <p:nvPr>
            <p:ph type="ctrTitle"/>
          </p:nvPr>
        </p:nvSpPr>
        <p:spPr/>
        <p:txBody>
          <a:bodyPr/>
          <a:lstStyle/>
          <a:p>
            <a:r>
              <a:rPr lang="et-EE" dirty="0"/>
              <a:t>Metoodiline juhend  </a:t>
            </a:r>
            <a:endParaRPr lang="en-EE" dirty="0"/>
          </a:p>
        </p:txBody>
      </p:sp>
      <p:sp>
        <p:nvSpPr>
          <p:cNvPr id="3" name="Subtitle 2">
            <a:extLst>
              <a:ext uri="{FF2B5EF4-FFF2-40B4-BE49-F238E27FC236}">
                <a16:creationId xmlns:a16="http://schemas.microsoft.com/office/drawing/2014/main" id="{B9C83DE2-ABD6-AB5B-8278-77077C105E59}"/>
              </a:ext>
            </a:extLst>
          </p:cNvPr>
          <p:cNvSpPr>
            <a:spLocks noGrp="1"/>
          </p:cNvSpPr>
          <p:nvPr>
            <p:ph type="subTitle" idx="1"/>
          </p:nvPr>
        </p:nvSpPr>
        <p:spPr>
          <a:xfrm>
            <a:off x="564116" y="2273168"/>
            <a:ext cx="8123083" cy="4347551"/>
          </a:xfrm>
        </p:spPr>
        <p:txBody>
          <a:bodyPr>
            <a:normAutofit lnSpcReduction="10000"/>
          </a:bodyPr>
          <a:lstStyle/>
          <a:p>
            <a:pPr marL="571500" indent="-571500">
              <a:buFont typeface="Arial" panose="020B0604020202020204" pitchFamily="34" charset="0"/>
              <a:buChar char="•"/>
            </a:pPr>
            <a:r>
              <a:rPr lang="et-EE" sz="2000" b="1" spc="0" dirty="0">
                <a:latin typeface="Roboto Light" panose="02000000000000000000" pitchFamily="2" charset="0"/>
                <a:ea typeface="Roboto Light" panose="02000000000000000000" pitchFamily="2" charset="0"/>
              </a:rPr>
              <a:t>Tegevusvalmiduse loomisest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Suutlikkus reageerida kiiresti ja efektiivselt erinevatele kriisiolukordadele, olles valmis kohanema muutuvate olukordadega.</a:t>
            </a:r>
          </a:p>
          <a:p>
            <a:pPr marL="571500" indent="-571500">
              <a:buFont typeface="Arial" panose="020B0604020202020204" pitchFamily="34" charset="0"/>
              <a:buChar char="•"/>
            </a:pPr>
            <a:r>
              <a:rPr lang="et-EE" sz="2000" spc="0" dirty="0">
                <a:latin typeface="Roboto Light" panose="02000000000000000000" pitchFamily="2" charset="0"/>
                <a:ea typeface="Roboto Light" panose="02000000000000000000" pitchFamily="2" charset="0"/>
              </a:rPr>
              <a:t>Kriisiolukordade puhul on oluline, et õppeasutus oleks ettevalmistatud </a:t>
            </a:r>
            <a:r>
              <a:rPr lang="et-EE" sz="2000" b="1" spc="0" dirty="0">
                <a:latin typeface="Roboto Light" panose="02000000000000000000" pitchFamily="2" charset="0"/>
                <a:ea typeface="Roboto Light" panose="02000000000000000000" pitchFamily="2" charset="0"/>
              </a:rPr>
              <a:t>igasugusteks stsenaariumideks</a:t>
            </a:r>
            <a:r>
              <a:rPr lang="et-EE" sz="2000" spc="0" dirty="0">
                <a:latin typeface="Roboto Light" panose="02000000000000000000" pitchFamily="2" charset="0"/>
                <a:ea typeface="Roboto Light" panose="02000000000000000000" pitchFamily="2" charset="0"/>
              </a:rPr>
              <a:t>. </a:t>
            </a:r>
          </a:p>
          <a:p>
            <a:pPr marL="571500" indent="-571500">
              <a:buFont typeface="Arial" panose="020B0604020202020204" pitchFamily="34" charset="0"/>
              <a:buChar char="•"/>
            </a:pPr>
            <a:r>
              <a:rPr lang="et-EE" sz="2000" spc="0" dirty="0">
                <a:latin typeface="Roboto Light" panose="02000000000000000000" pitchFamily="2" charset="0"/>
                <a:ea typeface="Roboto Light" panose="02000000000000000000" pitchFamily="2" charset="0"/>
              </a:rPr>
              <a:t>Tegevusvalmiduse loomine hõlmab erinevaid aspekte, sealhulgas:</a:t>
            </a:r>
          </a:p>
          <a:p>
            <a:pPr marL="1028700" lvl="1" indent="-571500" algn="l">
              <a:buFont typeface="Arial" panose="020B0604020202020204" pitchFamily="34" charset="0"/>
              <a:buChar char="•"/>
            </a:pPr>
            <a:r>
              <a:rPr lang="et-EE" sz="1600" b="1" spc="0" dirty="0">
                <a:latin typeface="Roboto Light" panose="02000000000000000000" pitchFamily="2" charset="0"/>
                <a:ea typeface="Roboto Light" panose="02000000000000000000" pitchFamily="2" charset="0"/>
              </a:rPr>
              <a:t>riskihindamist</a:t>
            </a:r>
            <a:r>
              <a:rPr lang="et-EE" sz="1600" spc="0" dirty="0">
                <a:latin typeface="Roboto Light" panose="02000000000000000000" pitchFamily="2" charset="0"/>
                <a:ea typeface="Roboto Light" panose="02000000000000000000" pitchFamily="2" charset="0"/>
              </a:rPr>
              <a:t> – õppeasutused peavad hindama võimalikke ohte ja riske, mis võivad mõjutada nende tegevust;</a:t>
            </a:r>
          </a:p>
          <a:p>
            <a:pPr marL="1028700" lvl="1" indent="-571500" algn="l">
              <a:buFont typeface="Arial" panose="020B0604020202020204" pitchFamily="34" charset="0"/>
              <a:buChar char="•"/>
            </a:pPr>
            <a:r>
              <a:rPr lang="et-EE" sz="1600" b="1" spc="0" dirty="0">
                <a:latin typeface="Roboto Light" panose="02000000000000000000" pitchFamily="2" charset="0"/>
                <a:ea typeface="Roboto Light" panose="02000000000000000000" pitchFamily="2" charset="0"/>
              </a:rPr>
              <a:t>kriisiplaani koostamist ja kriisistaabi toimimise tagamist</a:t>
            </a:r>
            <a:r>
              <a:rPr lang="et-EE" sz="1600" spc="0" dirty="0">
                <a:latin typeface="Roboto Light" panose="02000000000000000000" pitchFamily="2" charset="0"/>
                <a:ea typeface="Roboto Light" panose="02000000000000000000" pitchFamily="2" charset="0"/>
              </a:rPr>
              <a:t> – kriisiplaani väljatöötamine ning kriisistaabi, aga ka õppeasutuse ülejäänud personali ja õppijate ülesannete ja tegevuste sõnastamine;</a:t>
            </a:r>
          </a:p>
          <a:p>
            <a:pPr marL="1028700" lvl="1" indent="-571500" algn="l">
              <a:buFont typeface="Arial" panose="020B0604020202020204" pitchFamily="34" charset="0"/>
              <a:buChar char="•"/>
            </a:pPr>
            <a:r>
              <a:rPr lang="et-EE" sz="1600" b="1" spc="0" dirty="0">
                <a:latin typeface="Roboto Light" panose="02000000000000000000" pitchFamily="2" charset="0"/>
                <a:ea typeface="Roboto Light" panose="02000000000000000000" pitchFamily="2" charset="0"/>
              </a:rPr>
              <a:t>olukorrateadlikkuse tagamist kriisiolukorras ja kommunikatsiooni </a:t>
            </a:r>
            <a:r>
              <a:rPr lang="et-EE" sz="1600" spc="0" dirty="0">
                <a:latin typeface="Roboto Light" panose="02000000000000000000" pitchFamily="2" charset="0"/>
                <a:ea typeface="Roboto Light" panose="02000000000000000000" pitchFamily="2" charset="0"/>
              </a:rPr>
              <a:t>– olukorrateadlikkuse tagamine kriisiolukorras õppeasutusesisese ja -välise koostöö abil on oluline, et tagada info sujuv liikumine ning koordineeritud reageerimine kriisiolukorras;</a:t>
            </a:r>
          </a:p>
          <a:p>
            <a:pPr marL="1028700" lvl="1" indent="-571500" algn="l">
              <a:buFont typeface="Arial" panose="020B0604020202020204" pitchFamily="34" charset="0"/>
              <a:buChar char="•"/>
            </a:pPr>
            <a:r>
              <a:rPr lang="et-EE" sz="1600" b="1" spc="0" dirty="0">
                <a:latin typeface="Roboto Light" panose="02000000000000000000" pitchFamily="2" charset="0"/>
                <a:ea typeface="Roboto Light" panose="02000000000000000000" pitchFamily="2" charset="0"/>
              </a:rPr>
              <a:t>koolitust ja õppustel harjutamist</a:t>
            </a:r>
            <a:r>
              <a:rPr lang="et-EE" sz="1600" spc="0" dirty="0">
                <a:latin typeface="Roboto Light" panose="02000000000000000000" pitchFamily="2" charset="0"/>
                <a:ea typeface="Roboto Light" panose="02000000000000000000" pitchFamily="2" charset="0"/>
              </a:rPr>
              <a:t> – õppijate ja personali koolitamine, et tagada nende teadlikkus ja oskused kriisiolukordade lahendamisest ja nende korral käitumisest.</a:t>
            </a:r>
          </a:p>
        </p:txBody>
      </p:sp>
    </p:spTree>
    <p:extLst>
      <p:ext uri="{BB962C8B-B14F-4D97-AF65-F5344CB8AC3E}">
        <p14:creationId xmlns:p14="http://schemas.microsoft.com/office/powerpoint/2010/main" val="3894752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F8B48-2E7D-7332-276B-24E2D71582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581B5B-91CE-A14B-A2A1-70D1DBF580BF}"/>
              </a:ext>
            </a:extLst>
          </p:cNvPr>
          <p:cNvSpPr>
            <a:spLocks noGrp="1"/>
          </p:cNvSpPr>
          <p:nvPr>
            <p:ph type="ctrTitle"/>
          </p:nvPr>
        </p:nvSpPr>
        <p:spPr/>
        <p:txBody>
          <a:bodyPr/>
          <a:lstStyle/>
          <a:p>
            <a:r>
              <a:rPr lang="et-EE" dirty="0"/>
              <a:t>Metoodiline juhend  </a:t>
            </a:r>
            <a:endParaRPr lang="en-EE" dirty="0"/>
          </a:p>
        </p:txBody>
      </p:sp>
      <p:sp>
        <p:nvSpPr>
          <p:cNvPr id="3" name="Subtitle 2">
            <a:extLst>
              <a:ext uri="{FF2B5EF4-FFF2-40B4-BE49-F238E27FC236}">
                <a16:creationId xmlns:a16="http://schemas.microsoft.com/office/drawing/2014/main" id="{E0BD8F29-545D-108B-5DAF-0A3C7E6F08B2}"/>
              </a:ext>
            </a:extLst>
          </p:cNvPr>
          <p:cNvSpPr>
            <a:spLocks noGrp="1"/>
          </p:cNvSpPr>
          <p:nvPr>
            <p:ph type="subTitle" idx="1"/>
          </p:nvPr>
        </p:nvSpPr>
        <p:spPr>
          <a:xfrm>
            <a:off x="564116" y="2273168"/>
            <a:ext cx="8123083" cy="4347551"/>
          </a:xfrm>
        </p:spPr>
        <p:txBody>
          <a:bodyPr>
            <a:normAutofit/>
          </a:bodyPr>
          <a:lstStyle/>
          <a:p>
            <a:pPr marL="571500" indent="-571500">
              <a:buFont typeface="Arial" panose="020B0604020202020204" pitchFamily="34" charset="0"/>
              <a:buChar char="•"/>
            </a:pPr>
            <a:r>
              <a:rPr lang="et-EE" sz="2000" b="1" spc="0" dirty="0">
                <a:latin typeface="Roboto Light" panose="02000000000000000000" pitchFamily="2" charset="0"/>
                <a:ea typeface="Roboto Light" panose="02000000000000000000" pitchFamily="2" charset="0"/>
              </a:rPr>
              <a:t>Riskide hindamisest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Riskide hindamise eesmärk on selgitada välja, millisteks kriisiolukordadeks tuleb õppeasutusel valmis olla.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Hinnata tuleb, kas riskide vältimiseks või vähendamiseks on rakendatud piisavalt ettevaatusabinõusid või on vaja veel midagi ette võtta.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Riskide hindamisel mõeldakse konkreetsetele teguritele ja olukorrale oma õppeasutuses.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Vältida tuleks üldistusi ja teoreetilist lähenemist. </a:t>
            </a:r>
          </a:p>
          <a:p>
            <a:pPr marL="1028700" lvl="1" indent="-571500" algn="l">
              <a:buFont typeface="Arial" panose="020B0604020202020204" pitchFamily="34" charset="0"/>
              <a:buChar char="•"/>
            </a:pPr>
            <a:r>
              <a:rPr lang="et-EE" sz="1600" b="1" spc="0" dirty="0">
                <a:latin typeface="Roboto Light" panose="02000000000000000000" pitchFamily="2" charset="0"/>
                <a:ea typeface="Roboto Light" panose="02000000000000000000" pitchFamily="2" charset="0"/>
              </a:rPr>
              <a:t>Valminud riskihinnang on aluseks õppeasutuse kriisiplaani koostamisel.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Samas tuleb arvestada, et on olukordi, mis võivad juhtuda, sõltumata sellest, et nende toimumise tõenäosus on väga väike.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Ei saa välistada valmisoleku vajadust ka vähetõenäolisteks kriisiolukordadeks.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Riske tuleb hinnata ja hinnangut üle vaadata </a:t>
            </a:r>
            <a:r>
              <a:rPr lang="et-EE" sz="1600" b="1" spc="0" dirty="0">
                <a:latin typeface="Roboto Light" panose="02000000000000000000" pitchFamily="2" charset="0"/>
                <a:ea typeface="Roboto Light" panose="02000000000000000000" pitchFamily="2" charset="0"/>
              </a:rPr>
              <a:t>regulaarselt (vähemalt üks kord aastas).</a:t>
            </a:r>
          </a:p>
        </p:txBody>
      </p:sp>
    </p:spTree>
    <p:extLst>
      <p:ext uri="{BB962C8B-B14F-4D97-AF65-F5344CB8AC3E}">
        <p14:creationId xmlns:p14="http://schemas.microsoft.com/office/powerpoint/2010/main" val="1914369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048C9-7AD5-905E-146A-CC069C0FFF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E85845-7AC3-F77A-D82C-122E80E26946}"/>
              </a:ext>
            </a:extLst>
          </p:cNvPr>
          <p:cNvSpPr>
            <a:spLocks noGrp="1"/>
          </p:cNvSpPr>
          <p:nvPr>
            <p:ph type="ctrTitle"/>
          </p:nvPr>
        </p:nvSpPr>
        <p:spPr/>
        <p:txBody>
          <a:bodyPr/>
          <a:lstStyle/>
          <a:p>
            <a:r>
              <a:rPr lang="et-EE" dirty="0"/>
              <a:t>Metoodiline juhend  </a:t>
            </a:r>
            <a:endParaRPr lang="en-EE" dirty="0"/>
          </a:p>
        </p:txBody>
      </p:sp>
      <p:sp>
        <p:nvSpPr>
          <p:cNvPr id="3" name="Subtitle 2">
            <a:extLst>
              <a:ext uri="{FF2B5EF4-FFF2-40B4-BE49-F238E27FC236}">
                <a16:creationId xmlns:a16="http://schemas.microsoft.com/office/drawing/2014/main" id="{2BD715F6-74A3-802A-C9B3-6CC3421665B5}"/>
              </a:ext>
            </a:extLst>
          </p:cNvPr>
          <p:cNvSpPr>
            <a:spLocks noGrp="1"/>
          </p:cNvSpPr>
          <p:nvPr>
            <p:ph type="subTitle" idx="1"/>
          </p:nvPr>
        </p:nvSpPr>
        <p:spPr>
          <a:xfrm>
            <a:off x="564116" y="2273168"/>
            <a:ext cx="8123083" cy="4347551"/>
          </a:xfrm>
        </p:spPr>
        <p:txBody>
          <a:bodyPr>
            <a:normAutofit/>
          </a:bodyPr>
          <a:lstStyle/>
          <a:p>
            <a:pPr marL="571500" indent="-571500">
              <a:buFont typeface="Arial" panose="020B0604020202020204" pitchFamily="34" charset="0"/>
              <a:buChar char="•"/>
            </a:pPr>
            <a:r>
              <a:rPr lang="et-EE" sz="2000" b="1" spc="0" dirty="0">
                <a:latin typeface="Roboto Light" panose="02000000000000000000" pitchFamily="2" charset="0"/>
                <a:ea typeface="Roboto Light" panose="02000000000000000000" pitchFamily="2" charset="0"/>
              </a:rPr>
              <a:t>LISA 1. Õppeasutuse kriisiolukorra riskide hindamine </a:t>
            </a:r>
          </a:p>
        </p:txBody>
      </p:sp>
      <p:pic>
        <p:nvPicPr>
          <p:cNvPr id="5" name="Pilt 4">
            <a:extLst>
              <a:ext uri="{FF2B5EF4-FFF2-40B4-BE49-F238E27FC236}">
                <a16:creationId xmlns:a16="http://schemas.microsoft.com/office/drawing/2014/main" id="{8B02D8E5-3D94-B468-18E2-CE7A328FD41B}"/>
              </a:ext>
            </a:extLst>
          </p:cNvPr>
          <p:cNvPicPr>
            <a:picLocks noChangeAspect="1"/>
          </p:cNvPicPr>
          <p:nvPr/>
        </p:nvPicPr>
        <p:blipFill>
          <a:blip r:embed="rId2"/>
          <a:stretch>
            <a:fillRect/>
          </a:stretch>
        </p:blipFill>
        <p:spPr>
          <a:xfrm>
            <a:off x="1206182" y="2562647"/>
            <a:ext cx="6838950" cy="4238625"/>
          </a:xfrm>
          <a:prstGeom prst="rect">
            <a:avLst/>
          </a:prstGeom>
        </p:spPr>
      </p:pic>
    </p:spTree>
    <p:extLst>
      <p:ext uri="{BB962C8B-B14F-4D97-AF65-F5344CB8AC3E}">
        <p14:creationId xmlns:p14="http://schemas.microsoft.com/office/powerpoint/2010/main" val="3261522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3A38F-248A-920F-F15A-87F572B55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22F17-1B2D-295A-A0C4-AAFCE0968809}"/>
              </a:ext>
            </a:extLst>
          </p:cNvPr>
          <p:cNvSpPr>
            <a:spLocks noGrp="1"/>
          </p:cNvSpPr>
          <p:nvPr>
            <p:ph type="ctrTitle"/>
          </p:nvPr>
        </p:nvSpPr>
        <p:spPr/>
        <p:txBody>
          <a:bodyPr/>
          <a:lstStyle/>
          <a:p>
            <a:r>
              <a:rPr lang="et-EE" dirty="0"/>
              <a:t>Metoodiline juhend  </a:t>
            </a:r>
            <a:endParaRPr lang="en-EE" dirty="0"/>
          </a:p>
        </p:txBody>
      </p:sp>
      <p:pic>
        <p:nvPicPr>
          <p:cNvPr id="6" name="Pilt 5">
            <a:extLst>
              <a:ext uri="{FF2B5EF4-FFF2-40B4-BE49-F238E27FC236}">
                <a16:creationId xmlns:a16="http://schemas.microsoft.com/office/drawing/2014/main" id="{D0E83D59-F5E9-9194-BB11-A04024B00D54}"/>
              </a:ext>
            </a:extLst>
          </p:cNvPr>
          <p:cNvPicPr>
            <a:picLocks noChangeAspect="1"/>
          </p:cNvPicPr>
          <p:nvPr/>
        </p:nvPicPr>
        <p:blipFill>
          <a:blip r:embed="rId2"/>
          <a:stretch>
            <a:fillRect/>
          </a:stretch>
        </p:blipFill>
        <p:spPr>
          <a:xfrm>
            <a:off x="1191894" y="2273168"/>
            <a:ext cx="6867525" cy="4419600"/>
          </a:xfrm>
          <a:prstGeom prst="rect">
            <a:avLst/>
          </a:prstGeom>
        </p:spPr>
      </p:pic>
    </p:spTree>
    <p:extLst>
      <p:ext uri="{BB962C8B-B14F-4D97-AF65-F5344CB8AC3E}">
        <p14:creationId xmlns:p14="http://schemas.microsoft.com/office/powerpoint/2010/main" val="1539264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D316E-631C-CD79-C8BC-0C9EC89227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16701A-21EA-A7F6-C6F0-15FE834250D4}"/>
              </a:ext>
            </a:extLst>
          </p:cNvPr>
          <p:cNvSpPr>
            <a:spLocks noGrp="1"/>
          </p:cNvSpPr>
          <p:nvPr>
            <p:ph type="ctrTitle"/>
          </p:nvPr>
        </p:nvSpPr>
        <p:spPr/>
        <p:txBody>
          <a:bodyPr/>
          <a:lstStyle/>
          <a:p>
            <a:r>
              <a:rPr lang="et-EE" dirty="0"/>
              <a:t>Metoodiline juhend  </a:t>
            </a:r>
            <a:endParaRPr lang="en-EE" dirty="0"/>
          </a:p>
        </p:txBody>
      </p:sp>
      <p:pic>
        <p:nvPicPr>
          <p:cNvPr id="4" name="Pilt 3">
            <a:extLst>
              <a:ext uri="{FF2B5EF4-FFF2-40B4-BE49-F238E27FC236}">
                <a16:creationId xmlns:a16="http://schemas.microsoft.com/office/drawing/2014/main" id="{FC07B2EE-0BB7-18E0-1239-CDB0DF126B69}"/>
              </a:ext>
            </a:extLst>
          </p:cNvPr>
          <p:cNvPicPr>
            <a:picLocks noChangeAspect="1"/>
          </p:cNvPicPr>
          <p:nvPr/>
        </p:nvPicPr>
        <p:blipFill>
          <a:blip r:embed="rId2"/>
          <a:stretch>
            <a:fillRect/>
          </a:stretch>
        </p:blipFill>
        <p:spPr>
          <a:xfrm>
            <a:off x="1212057" y="2115681"/>
            <a:ext cx="6829425" cy="4267200"/>
          </a:xfrm>
          <a:prstGeom prst="rect">
            <a:avLst/>
          </a:prstGeom>
        </p:spPr>
      </p:pic>
    </p:spTree>
    <p:extLst>
      <p:ext uri="{BB962C8B-B14F-4D97-AF65-F5344CB8AC3E}">
        <p14:creationId xmlns:p14="http://schemas.microsoft.com/office/powerpoint/2010/main" val="684747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EC39B-1424-AEDD-77A0-5F0D563104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20FFCE-D786-0098-0DE6-4AFADF891582}"/>
              </a:ext>
            </a:extLst>
          </p:cNvPr>
          <p:cNvSpPr>
            <a:spLocks noGrp="1"/>
          </p:cNvSpPr>
          <p:nvPr>
            <p:ph type="ctrTitle"/>
          </p:nvPr>
        </p:nvSpPr>
        <p:spPr/>
        <p:txBody>
          <a:bodyPr/>
          <a:lstStyle/>
          <a:p>
            <a:r>
              <a:rPr lang="et-EE" dirty="0"/>
              <a:t>Metoodiline juhend  </a:t>
            </a:r>
            <a:endParaRPr lang="en-EE" dirty="0"/>
          </a:p>
        </p:txBody>
      </p:sp>
      <p:pic>
        <p:nvPicPr>
          <p:cNvPr id="5" name="Pilt 4">
            <a:extLst>
              <a:ext uri="{FF2B5EF4-FFF2-40B4-BE49-F238E27FC236}">
                <a16:creationId xmlns:a16="http://schemas.microsoft.com/office/drawing/2014/main" id="{152DB5BA-62DB-C1E6-9817-143E1D9D6454}"/>
              </a:ext>
            </a:extLst>
          </p:cNvPr>
          <p:cNvPicPr>
            <a:picLocks noChangeAspect="1"/>
          </p:cNvPicPr>
          <p:nvPr/>
        </p:nvPicPr>
        <p:blipFill>
          <a:blip r:embed="rId2"/>
          <a:stretch>
            <a:fillRect/>
          </a:stretch>
        </p:blipFill>
        <p:spPr>
          <a:xfrm>
            <a:off x="1202532" y="2115681"/>
            <a:ext cx="6848475" cy="4410075"/>
          </a:xfrm>
          <a:prstGeom prst="rect">
            <a:avLst/>
          </a:prstGeom>
        </p:spPr>
      </p:pic>
    </p:spTree>
    <p:extLst>
      <p:ext uri="{BB962C8B-B14F-4D97-AF65-F5344CB8AC3E}">
        <p14:creationId xmlns:p14="http://schemas.microsoft.com/office/powerpoint/2010/main" val="173455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2938C-32F2-E981-F025-983116A44E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EB7B3C-27AF-190E-C9CF-C8A6DC59A045}"/>
              </a:ext>
            </a:extLst>
          </p:cNvPr>
          <p:cNvSpPr>
            <a:spLocks noGrp="1"/>
          </p:cNvSpPr>
          <p:nvPr>
            <p:ph type="ctrTitle"/>
          </p:nvPr>
        </p:nvSpPr>
        <p:spPr/>
        <p:txBody>
          <a:bodyPr/>
          <a:lstStyle/>
          <a:p>
            <a:r>
              <a:rPr lang="et-EE" dirty="0"/>
              <a:t>Metoodiline juhend  </a:t>
            </a:r>
            <a:endParaRPr lang="en-EE" dirty="0"/>
          </a:p>
        </p:txBody>
      </p:sp>
      <p:pic>
        <p:nvPicPr>
          <p:cNvPr id="4" name="Pilt 3">
            <a:extLst>
              <a:ext uri="{FF2B5EF4-FFF2-40B4-BE49-F238E27FC236}">
                <a16:creationId xmlns:a16="http://schemas.microsoft.com/office/drawing/2014/main" id="{EE29F2EA-4674-5C0E-BBFD-91229E33CE62}"/>
              </a:ext>
            </a:extLst>
          </p:cNvPr>
          <p:cNvPicPr>
            <a:picLocks noChangeAspect="1"/>
          </p:cNvPicPr>
          <p:nvPr/>
        </p:nvPicPr>
        <p:blipFill>
          <a:blip r:embed="rId2"/>
          <a:stretch>
            <a:fillRect/>
          </a:stretch>
        </p:blipFill>
        <p:spPr>
          <a:xfrm>
            <a:off x="1197770" y="2119312"/>
            <a:ext cx="6858000" cy="1247775"/>
          </a:xfrm>
          <a:prstGeom prst="rect">
            <a:avLst/>
          </a:prstGeom>
        </p:spPr>
      </p:pic>
    </p:spTree>
    <p:extLst>
      <p:ext uri="{BB962C8B-B14F-4D97-AF65-F5344CB8AC3E}">
        <p14:creationId xmlns:p14="http://schemas.microsoft.com/office/powerpoint/2010/main" val="2012289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BFCB2-122A-85D9-6D29-5768A94F06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B7E09C-AEFB-6651-D599-B833818B7F41}"/>
              </a:ext>
            </a:extLst>
          </p:cNvPr>
          <p:cNvSpPr>
            <a:spLocks noGrp="1"/>
          </p:cNvSpPr>
          <p:nvPr>
            <p:ph type="ctrTitle"/>
          </p:nvPr>
        </p:nvSpPr>
        <p:spPr/>
        <p:txBody>
          <a:bodyPr/>
          <a:lstStyle/>
          <a:p>
            <a:r>
              <a:rPr lang="et-EE" dirty="0"/>
              <a:t>Metoodiline juhend  </a:t>
            </a:r>
            <a:endParaRPr lang="en-EE" dirty="0"/>
          </a:p>
        </p:txBody>
      </p:sp>
      <p:sp>
        <p:nvSpPr>
          <p:cNvPr id="3" name="Subtitle 2">
            <a:extLst>
              <a:ext uri="{FF2B5EF4-FFF2-40B4-BE49-F238E27FC236}">
                <a16:creationId xmlns:a16="http://schemas.microsoft.com/office/drawing/2014/main" id="{A18D7A89-C0E1-FEEA-13DB-00F04CE21F72}"/>
              </a:ext>
            </a:extLst>
          </p:cNvPr>
          <p:cNvSpPr>
            <a:spLocks noGrp="1"/>
          </p:cNvSpPr>
          <p:nvPr>
            <p:ph type="subTitle" idx="1"/>
          </p:nvPr>
        </p:nvSpPr>
        <p:spPr>
          <a:xfrm>
            <a:off x="564116" y="2273168"/>
            <a:ext cx="8123083" cy="4347551"/>
          </a:xfrm>
        </p:spPr>
        <p:txBody>
          <a:bodyPr>
            <a:normAutofit/>
          </a:bodyPr>
          <a:lstStyle/>
          <a:p>
            <a:pPr marL="571500" indent="-571500">
              <a:buFont typeface="Arial" panose="020B0604020202020204" pitchFamily="34" charset="0"/>
              <a:buChar char="•"/>
            </a:pPr>
            <a:r>
              <a:rPr lang="et-EE" sz="2000" b="1" spc="0" dirty="0">
                <a:latin typeface="Roboto Light" panose="02000000000000000000" pitchFamily="2" charset="0"/>
                <a:ea typeface="Roboto Light" panose="02000000000000000000" pitchFamily="2" charset="0"/>
              </a:rPr>
              <a:t>Kriisiplaanist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Kuigi kehtiv õigusruum kohustab kriisiplaani (põhikooli- ja gümnaasiumiseaduse § 45 järgi hädaolukorra plaani) koostama vaid põhikoole ja gümnaasiume, on oluline, et tegevusvalmidus oleks loodud igas õppeasutuses.</a:t>
            </a:r>
          </a:p>
          <a:p>
            <a:pPr marL="1028700" lvl="1" indent="-571500" algn="l">
              <a:buFont typeface="Arial" panose="020B0604020202020204" pitchFamily="34" charset="0"/>
              <a:buChar char="•"/>
            </a:pPr>
            <a:r>
              <a:rPr lang="et-EE" sz="1600" b="1" spc="0" dirty="0">
                <a:latin typeface="Roboto Light" panose="02000000000000000000" pitchFamily="2" charset="0"/>
                <a:ea typeface="Roboto Light" panose="02000000000000000000" pitchFamily="2" charset="0"/>
              </a:rPr>
              <a:t>Iga õppeasutus </a:t>
            </a:r>
            <a:r>
              <a:rPr lang="et-EE" sz="1600" spc="0" dirty="0">
                <a:latin typeface="Roboto Light" panose="02000000000000000000" pitchFamily="2" charset="0"/>
                <a:ea typeface="Roboto Light" panose="02000000000000000000" pitchFamily="2" charset="0"/>
              </a:rPr>
              <a:t>peab olema valmis kriisiolukordadeks, et tagada õppeasutuse tegevuse järjepidevus ja ohutus, vältimaks võimalike kriisiolukordade negatiivseid mõjusid.</a:t>
            </a:r>
          </a:p>
          <a:p>
            <a:pPr marL="1028700" lvl="1" indent="-571500" algn="l">
              <a:buFont typeface="Arial" panose="020B0604020202020204" pitchFamily="34" charset="0"/>
              <a:buChar char="•"/>
            </a:pPr>
            <a:r>
              <a:rPr lang="et-EE" sz="1600" b="1" spc="0" dirty="0">
                <a:latin typeface="Roboto Light" panose="02000000000000000000" pitchFamily="2" charset="0"/>
                <a:ea typeface="Roboto Light" panose="02000000000000000000" pitchFamily="2" charset="0"/>
              </a:rPr>
              <a:t>Õppeasutuse pidaja </a:t>
            </a:r>
            <a:r>
              <a:rPr lang="et-EE" sz="1600" spc="0" dirty="0">
                <a:latin typeface="Roboto Light" panose="02000000000000000000" pitchFamily="2" charset="0"/>
                <a:ea typeface="Roboto Light" panose="02000000000000000000" pitchFamily="2" charset="0"/>
              </a:rPr>
              <a:t>loob võimalused ning </a:t>
            </a:r>
            <a:r>
              <a:rPr lang="et-EE" sz="1600" b="1" spc="0" dirty="0">
                <a:latin typeface="Roboto Light" panose="02000000000000000000" pitchFamily="2" charset="0"/>
                <a:ea typeface="Roboto Light" panose="02000000000000000000" pitchFamily="2" charset="0"/>
              </a:rPr>
              <a:t>õppeasutuse juht </a:t>
            </a:r>
            <a:r>
              <a:rPr lang="et-EE" sz="1600" spc="0" dirty="0">
                <a:latin typeface="Roboto Light" panose="02000000000000000000" pitchFamily="2" charset="0"/>
                <a:ea typeface="Roboto Light" panose="02000000000000000000" pitchFamily="2" charset="0"/>
              </a:rPr>
              <a:t>korraldab õppijate ja personali kaitse kriisiolukorras. </a:t>
            </a:r>
          </a:p>
          <a:p>
            <a:pPr marL="1028700" lvl="1" indent="-571500" algn="l">
              <a:buFont typeface="Arial" panose="020B0604020202020204" pitchFamily="34" charset="0"/>
              <a:buChar char="•"/>
            </a:pPr>
            <a:r>
              <a:rPr lang="et-EE" sz="1600" b="1" spc="0" dirty="0">
                <a:latin typeface="Roboto Light" panose="02000000000000000000" pitchFamily="2" charset="0"/>
                <a:ea typeface="Roboto Light" panose="02000000000000000000" pitchFamily="2" charset="0"/>
              </a:rPr>
              <a:t>Õppeasutuse juht</a:t>
            </a:r>
            <a:r>
              <a:rPr lang="et-EE" sz="1600" spc="0" dirty="0">
                <a:latin typeface="Roboto Light" panose="02000000000000000000" pitchFamily="2" charset="0"/>
                <a:ea typeface="Roboto Light" panose="02000000000000000000" pitchFamily="2" charset="0"/>
              </a:rPr>
              <a:t> vastutab ka kriisiplaani väljatöötamise eest, kaasates vajadusel õppeasutuse personali, kohaliku omavalitsuse üksust ning Haridus- ja Teadusministeeriumit.</a:t>
            </a:r>
          </a:p>
          <a:p>
            <a:pPr marL="1028700" lvl="1" indent="-571500" algn="l">
              <a:buFont typeface="Arial" panose="020B0604020202020204" pitchFamily="34" charset="0"/>
              <a:buChar char="•"/>
            </a:pPr>
            <a:r>
              <a:rPr lang="et-EE" sz="1600" b="1" spc="0" dirty="0">
                <a:latin typeface="Roboto Light" panose="02000000000000000000" pitchFamily="2" charset="0"/>
                <a:ea typeface="Roboto Light" panose="02000000000000000000" pitchFamily="2" charset="0"/>
              </a:rPr>
              <a:t>Kriisiplaanis</a:t>
            </a:r>
            <a:r>
              <a:rPr lang="et-EE" sz="1600" spc="0" dirty="0">
                <a:latin typeface="Roboto Light" panose="02000000000000000000" pitchFamily="2" charset="0"/>
                <a:ea typeface="Roboto Light" panose="02000000000000000000" pitchFamily="2" charset="0"/>
              </a:rPr>
              <a:t> nähakse ette selle lahendamise üldpõhimõtted ning kriisiolukorra lahendamisega seotud isikute ülesanded. </a:t>
            </a:r>
          </a:p>
          <a:p>
            <a:pPr marL="1028700" lvl="1" indent="-571500" algn="l">
              <a:buFont typeface="Arial" panose="020B0604020202020204" pitchFamily="34" charset="0"/>
              <a:buChar char="•"/>
            </a:pPr>
            <a:endParaRPr lang="et-EE" sz="1600" spc="0" dirty="0">
              <a:latin typeface="Roboto Light"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3765850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D832B-3366-8635-F798-725F24C73D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93C050-2C4B-DA01-2F8F-4451019618E1}"/>
              </a:ext>
            </a:extLst>
          </p:cNvPr>
          <p:cNvSpPr>
            <a:spLocks noGrp="1"/>
          </p:cNvSpPr>
          <p:nvPr>
            <p:ph type="ctrTitle"/>
          </p:nvPr>
        </p:nvSpPr>
        <p:spPr/>
        <p:txBody>
          <a:bodyPr/>
          <a:lstStyle/>
          <a:p>
            <a:r>
              <a:rPr lang="et-EE" dirty="0"/>
              <a:t>Metoodiline juhend  </a:t>
            </a:r>
            <a:endParaRPr lang="en-EE" dirty="0"/>
          </a:p>
        </p:txBody>
      </p:sp>
      <p:sp>
        <p:nvSpPr>
          <p:cNvPr id="3" name="Subtitle 2">
            <a:extLst>
              <a:ext uri="{FF2B5EF4-FFF2-40B4-BE49-F238E27FC236}">
                <a16:creationId xmlns:a16="http://schemas.microsoft.com/office/drawing/2014/main" id="{A86DBF6A-A816-933B-63A8-F7F0903CB8B5}"/>
              </a:ext>
            </a:extLst>
          </p:cNvPr>
          <p:cNvSpPr>
            <a:spLocks noGrp="1"/>
          </p:cNvSpPr>
          <p:nvPr>
            <p:ph type="subTitle" idx="1"/>
          </p:nvPr>
        </p:nvSpPr>
        <p:spPr>
          <a:xfrm>
            <a:off x="564116" y="2273168"/>
            <a:ext cx="8123083" cy="4347551"/>
          </a:xfrm>
        </p:spPr>
        <p:txBody>
          <a:bodyPr>
            <a:normAutofit/>
          </a:bodyPr>
          <a:lstStyle/>
          <a:p>
            <a:pPr marL="571500" indent="-571500">
              <a:buFont typeface="Arial" panose="020B0604020202020204" pitchFamily="34" charset="0"/>
              <a:buChar char="•"/>
            </a:pPr>
            <a:r>
              <a:rPr lang="et-EE" sz="2000" b="1" spc="0" dirty="0">
                <a:latin typeface="Roboto Light" panose="02000000000000000000" pitchFamily="2" charset="0"/>
                <a:ea typeface="Roboto Light" panose="02000000000000000000" pitchFamily="2" charset="0"/>
              </a:rPr>
              <a:t>Kriisiplaani kehtestab õppeasutuse juht.</a:t>
            </a:r>
          </a:p>
          <a:p>
            <a:pPr marL="571500" indent="-571500">
              <a:buFont typeface="Arial" panose="020B0604020202020204" pitchFamily="34" charset="0"/>
              <a:buChar char="•"/>
            </a:pPr>
            <a:r>
              <a:rPr lang="et-EE" sz="2000" spc="0" dirty="0">
                <a:latin typeface="Roboto Light" panose="02000000000000000000" pitchFamily="2" charset="0"/>
                <a:ea typeface="Roboto Light" panose="02000000000000000000" pitchFamily="2" charset="0"/>
              </a:rPr>
              <a:t>Õppeasutuse kriisiplaan peab olema sõnastatud lühidalt ja selgelt, olema praktiline ja realistlik ning käsitlema erinevaid võimalikke kriisiolukordi. </a:t>
            </a:r>
          </a:p>
          <a:p>
            <a:pPr marL="571500" indent="-571500">
              <a:buFont typeface="Arial" panose="020B0604020202020204" pitchFamily="34" charset="0"/>
              <a:buChar char="•"/>
            </a:pPr>
            <a:r>
              <a:rPr lang="et-EE" sz="2000" b="1" spc="0" dirty="0">
                <a:latin typeface="Roboto Light" panose="02000000000000000000" pitchFamily="2" charset="0"/>
                <a:ea typeface="Roboto Light" panose="02000000000000000000" pitchFamily="2" charset="0"/>
              </a:rPr>
              <a:t>Kriisiplaani tuleb uuendada </a:t>
            </a:r>
            <a:r>
              <a:rPr lang="et-EE" sz="2000" spc="0" dirty="0">
                <a:latin typeface="Roboto Light" panose="02000000000000000000" pitchFamily="2" charset="0"/>
                <a:ea typeface="Roboto Light" panose="02000000000000000000" pitchFamily="2" charset="0"/>
              </a:rPr>
              <a:t>vähemalt üks kord aastas, et selles esitatud tegevusjuhised ja muud andmed oleksid ajakohased. </a:t>
            </a:r>
          </a:p>
          <a:p>
            <a:pPr marL="571500" indent="-571500">
              <a:buFont typeface="Arial" panose="020B0604020202020204" pitchFamily="34" charset="0"/>
              <a:buChar char="•"/>
            </a:pPr>
            <a:r>
              <a:rPr lang="et-EE" sz="2000" b="1" spc="0" dirty="0">
                <a:latin typeface="Roboto Light" panose="02000000000000000000" pitchFamily="2" charset="0"/>
                <a:ea typeface="Roboto Light" panose="02000000000000000000" pitchFamily="2" charset="0"/>
              </a:rPr>
              <a:t>Kriisiplaan </a:t>
            </a:r>
            <a:r>
              <a:rPr lang="et-EE" sz="2000" b="1" i="1" spc="0" dirty="0">
                <a:latin typeface="Roboto Light" panose="02000000000000000000" pitchFamily="2" charset="0"/>
                <a:ea typeface="Roboto Light" panose="02000000000000000000" pitchFamily="2" charset="0"/>
              </a:rPr>
              <a:t>vs</a:t>
            </a:r>
            <a:r>
              <a:rPr lang="et-EE" sz="2000" b="1" spc="0" dirty="0">
                <a:latin typeface="Roboto Light" panose="02000000000000000000" pitchFamily="2" charset="0"/>
                <a:ea typeface="Roboto Light" panose="02000000000000000000" pitchFamily="2" charset="0"/>
              </a:rPr>
              <a:t> tulekahju korral tegutsemise plaan </a:t>
            </a:r>
          </a:p>
          <a:p>
            <a:pPr marL="1028700" lvl="1" indent="-571500">
              <a:buFont typeface="Arial" panose="020B0604020202020204" pitchFamily="34" charset="0"/>
              <a:buChar char="•"/>
            </a:pPr>
            <a:endParaRPr lang="et-EE" sz="100" spc="0" dirty="0">
              <a:latin typeface="Roboto Light" panose="02000000000000000000" pitchFamily="2" charset="0"/>
              <a:ea typeface="Roboto Light" panose="02000000000000000000" pitchFamily="2" charset="0"/>
            </a:endParaRP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Õppeasutused on kohustatud koostama ka tulekahju korral tegutsemise plaani siseministri 1. septembril 2010. aastal vastu võetud määruse „Tulekahju korral tegutsemise plaanile ning evakuatsiooni ja tulekahju korral tegutsemise õppuse korraldamisele esitatavad nõuded“ alusel.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Et tulekahju korral tegutsemise paani kriisiplaanis mitte dubleerida, </a:t>
            </a:r>
            <a:r>
              <a:rPr lang="et-EE" sz="1600" b="1" spc="0" dirty="0">
                <a:latin typeface="Roboto Light" panose="02000000000000000000" pitchFamily="2" charset="0"/>
                <a:ea typeface="Roboto Light" panose="02000000000000000000" pitchFamily="2" charset="0"/>
              </a:rPr>
              <a:t>võib</a:t>
            </a:r>
            <a:r>
              <a:rPr lang="et-EE" sz="1600" spc="0" dirty="0">
                <a:latin typeface="Roboto Light" panose="02000000000000000000" pitchFamily="2" charset="0"/>
                <a:ea typeface="Roboto Light" panose="02000000000000000000" pitchFamily="2" charset="0"/>
              </a:rPr>
              <a:t> seda </a:t>
            </a:r>
            <a:r>
              <a:rPr lang="et-EE" sz="1600" b="1" spc="0" dirty="0">
                <a:latin typeface="Roboto Light" panose="02000000000000000000" pitchFamily="2" charset="0"/>
                <a:ea typeface="Roboto Light" panose="02000000000000000000" pitchFamily="2" charset="0"/>
              </a:rPr>
              <a:t>lugeda kriisiplaani lahutamatu osana</a:t>
            </a:r>
            <a:r>
              <a:rPr lang="et-EE" sz="1600" spc="0" dirty="0">
                <a:latin typeface="Roboto Light" panose="02000000000000000000" pitchFamily="2" charset="0"/>
                <a:ea typeface="Roboto Light" panose="02000000000000000000" pitchFamily="2" charset="0"/>
              </a:rPr>
              <a:t>.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Tulekahju korral tegutsemise plaani ja kriisiplaani vastuolude tekkimisel tuleb plaanid kohendada nii, et vastuolusid ei oleks.</a:t>
            </a:r>
          </a:p>
        </p:txBody>
      </p:sp>
    </p:spTree>
    <p:extLst>
      <p:ext uri="{BB962C8B-B14F-4D97-AF65-F5344CB8AC3E}">
        <p14:creationId xmlns:p14="http://schemas.microsoft.com/office/powerpoint/2010/main" val="164352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C348B-A13B-907D-F321-8E6116B15E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E60037-0A56-B3A7-3AE7-03D4984EDBB0}"/>
              </a:ext>
            </a:extLst>
          </p:cNvPr>
          <p:cNvSpPr>
            <a:spLocks noGrp="1"/>
          </p:cNvSpPr>
          <p:nvPr>
            <p:ph type="ctrTitle"/>
          </p:nvPr>
        </p:nvSpPr>
        <p:spPr/>
        <p:txBody>
          <a:bodyPr/>
          <a:lstStyle/>
          <a:p>
            <a:r>
              <a:rPr lang="et-EE" dirty="0"/>
              <a:t>Metoodiline juhend  </a:t>
            </a:r>
            <a:endParaRPr lang="en-EE" dirty="0"/>
          </a:p>
        </p:txBody>
      </p:sp>
      <p:sp>
        <p:nvSpPr>
          <p:cNvPr id="3" name="Subtitle 2">
            <a:extLst>
              <a:ext uri="{FF2B5EF4-FFF2-40B4-BE49-F238E27FC236}">
                <a16:creationId xmlns:a16="http://schemas.microsoft.com/office/drawing/2014/main" id="{B18BA7D5-93D1-81AF-DBAC-2908508906A0}"/>
              </a:ext>
            </a:extLst>
          </p:cNvPr>
          <p:cNvSpPr>
            <a:spLocks noGrp="1"/>
          </p:cNvSpPr>
          <p:nvPr>
            <p:ph type="subTitle" idx="1"/>
          </p:nvPr>
        </p:nvSpPr>
        <p:spPr>
          <a:xfrm>
            <a:off x="564116" y="2273168"/>
            <a:ext cx="8123083" cy="4347551"/>
          </a:xfrm>
        </p:spPr>
        <p:txBody>
          <a:bodyPr>
            <a:normAutofit/>
          </a:bodyPr>
          <a:lstStyle/>
          <a:p>
            <a:pPr marL="571500" indent="-571500">
              <a:buFont typeface="Arial" panose="020B0604020202020204" pitchFamily="34" charset="0"/>
              <a:buChar char="•"/>
            </a:pPr>
            <a:r>
              <a:rPr lang="et-EE" sz="2000" b="1" spc="0" dirty="0">
                <a:latin typeface="Roboto Light" panose="02000000000000000000" pitchFamily="2" charset="0"/>
                <a:ea typeface="Roboto Light" panose="02000000000000000000" pitchFamily="2" charset="0"/>
              </a:rPr>
              <a:t>Õppeasutuse näidiskriisiplaan </a:t>
            </a:r>
            <a:r>
              <a:rPr lang="et-EE" sz="2000" spc="0" dirty="0">
                <a:latin typeface="Roboto Light" panose="02000000000000000000" pitchFamily="2" charset="0"/>
                <a:ea typeface="Roboto Light" panose="02000000000000000000" pitchFamily="2" charset="0"/>
              </a:rPr>
              <a:t>koosneb kahest osast:</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üldine osa;</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tegevused erinevates kriisiolukordades, neile järgnevatest tegevustest ja evakuatsioonist.</a:t>
            </a:r>
          </a:p>
          <a:p>
            <a:pPr marL="571500" indent="-571500">
              <a:buFont typeface="Arial" panose="020B0604020202020204" pitchFamily="34" charset="0"/>
              <a:buChar char="•"/>
            </a:pPr>
            <a:r>
              <a:rPr lang="et-EE" sz="2000" spc="0" dirty="0">
                <a:latin typeface="Roboto Light" panose="02000000000000000000" pitchFamily="2" charset="0"/>
                <a:ea typeface="Roboto Light" panose="02000000000000000000" pitchFamily="2" charset="0"/>
              </a:rPr>
              <a:t>Kriisiplaan peab olema kriisiolukorras kiiresti leitav ja kättesaadav. </a:t>
            </a:r>
          </a:p>
          <a:p>
            <a:pPr marL="571500" indent="-571500">
              <a:buFont typeface="Arial" panose="020B0604020202020204" pitchFamily="34" charset="0"/>
              <a:buChar char="•"/>
            </a:pPr>
            <a:r>
              <a:rPr lang="et-EE" sz="2000" spc="0" dirty="0">
                <a:latin typeface="Roboto Light" panose="02000000000000000000" pitchFamily="2" charset="0"/>
                <a:ea typeface="Roboto Light" panose="02000000000000000000" pitchFamily="2" charset="0"/>
              </a:rPr>
              <a:t>Kriisijuht otsustab, milliseid koolitusi ja õppusi on vaja korraldada personali ja õppijate valmisoleku tagamiseks. </a:t>
            </a:r>
          </a:p>
          <a:p>
            <a:pPr marL="571500" indent="-571500">
              <a:buFont typeface="Arial" panose="020B0604020202020204" pitchFamily="34" charset="0"/>
              <a:buChar char="•"/>
            </a:pPr>
            <a:r>
              <a:rPr lang="et-EE" sz="2000" spc="0" dirty="0">
                <a:latin typeface="Roboto Light" panose="02000000000000000000" pitchFamily="2" charset="0"/>
                <a:ea typeface="Roboto Light" panose="02000000000000000000" pitchFamily="2" charset="0"/>
              </a:rPr>
              <a:t>Näidiskriisiplaan on </a:t>
            </a:r>
            <a:r>
              <a:rPr lang="et-EE" sz="2000" b="1" spc="0" dirty="0">
                <a:latin typeface="Roboto Light" panose="02000000000000000000" pitchFamily="2" charset="0"/>
                <a:ea typeface="Roboto Light" panose="02000000000000000000" pitchFamily="2" charset="0"/>
              </a:rPr>
              <a:t>vaid aluseks </a:t>
            </a:r>
            <a:r>
              <a:rPr lang="et-EE" sz="2000" spc="0" dirty="0">
                <a:latin typeface="Roboto Light" panose="02000000000000000000" pitchFamily="2" charset="0"/>
                <a:ea typeface="Roboto Light" panose="02000000000000000000" pitchFamily="2" charset="0"/>
              </a:rPr>
              <a:t>õppeasutuse kriisiplaani loomiseks, see ei sisalda kõiki võimalikke kriisiolukordi või kõiki õppeasutuste erinevustest tulenevaid nüansse. </a:t>
            </a:r>
          </a:p>
          <a:p>
            <a:pPr marL="571500" indent="-571500">
              <a:buFont typeface="Arial" panose="020B0604020202020204" pitchFamily="34" charset="0"/>
              <a:buChar char="•"/>
            </a:pPr>
            <a:r>
              <a:rPr lang="et-EE" sz="2000" spc="0" dirty="0">
                <a:latin typeface="Roboto Light" panose="02000000000000000000" pitchFamily="2" charset="0"/>
                <a:ea typeface="Roboto Light" panose="02000000000000000000" pitchFamily="2" charset="0"/>
              </a:rPr>
              <a:t>Näidise kohandamisel </a:t>
            </a:r>
            <a:r>
              <a:rPr lang="et-EE" sz="2000" b="1" spc="0" dirty="0">
                <a:latin typeface="Roboto Light" panose="02000000000000000000" pitchFamily="2" charset="0"/>
                <a:ea typeface="Roboto Light" panose="02000000000000000000" pitchFamily="2" charset="0"/>
              </a:rPr>
              <a:t>tuleb arvestada õppeasutuse eripäraga.</a:t>
            </a:r>
          </a:p>
        </p:txBody>
      </p:sp>
    </p:spTree>
    <p:extLst>
      <p:ext uri="{BB962C8B-B14F-4D97-AF65-F5344CB8AC3E}">
        <p14:creationId xmlns:p14="http://schemas.microsoft.com/office/powerpoint/2010/main" val="3818680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206D2-C9A2-4002-FAD5-5AC002C52D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A6DAB5-321F-5722-EE15-482BE4631C78}"/>
              </a:ext>
            </a:extLst>
          </p:cNvPr>
          <p:cNvSpPr>
            <a:spLocks noGrp="1"/>
          </p:cNvSpPr>
          <p:nvPr>
            <p:ph type="ctrTitle"/>
          </p:nvPr>
        </p:nvSpPr>
        <p:spPr/>
        <p:txBody>
          <a:bodyPr/>
          <a:lstStyle/>
          <a:p>
            <a:r>
              <a:rPr lang="et-EE" dirty="0"/>
              <a:t>Metoodiline juhend  </a:t>
            </a:r>
            <a:endParaRPr lang="en-EE" dirty="0"/>
          </a:p>
        </p:txBody>
      </p:sp>
      <p:sp>
        <p:nvSpPr>
          <p:cNvPr id="3" name="Subtitle 2">
            <a:extLst>
              <a:ext uri="{FF2B5EF4-FFF2-40B4-BE49-F238E27FC236}">
                <a16:creationId xmlns:a16="http://schemas.microsoft.com/office/drawing/2014/main" id="{DF607AAF-15DE-4F9D-8911-12C61B558EEB}"/>
              </a:ext>
            </a:extLst>
          </p:cNvPr>
          <p:cNvSpPr>
            <a:spLocks noGrp="1"/>
          </p:cNvSpPr>
          <p:nvPr>
            <p:ph type="subTitle" idx="1"/>
          </p:nvPr>
        </p:nvSpPr>
        <p:spPr>
          <a:xfrm>
            <a:off x="564116" y="2273168"/>
            <a:ext cx="8123083" cy="4347551"/>
          </a:xfrm>
        </p:spPr>
        <p:txBody>
          <a:bodyPr>
            <a:normAutofit/>
          </a:bodyPr>
          <a:lstStyle/>
          <a:p>
            <a:pPr marL="571500" indent="-571500">
              <a:buFont typeface="Arial" panose="020B0604020202020204" pitchFamily="34" charset="0"/>
              <a:buChar char="•"/>
            </a:pPr>
            <a:r>
              <a:rPr lang="et-EE" sz="2000" b="1" spc="0" dirty="0">
                <a:latin typeface="Roboto Light" panose="02000000000000000000" pitchFamily="2" charset="0"/>
                <a:ea typeface="Roboto Light" panose="02000000000000000000" pitchFamily="2" charset="0"/>
              </a:rPr>
              <a:t>Õppeasutuse kriisistaap</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Kriisistaabi suurus ja koosseis võib varieeruda sõltuvalt kriisiolukorra eripärast, õppeasutuse vajadustest ja olemasolevast personalist.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Liikmete arvu ja koosseisu määrab õppeasutuse juht.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Määratud koosseis peab </a:t>
            </a:r>
            <a:r>
              <a:rPr lang="et-EE" sz="1600" b="1" spc="0" dirty="0">
                <a:latin typeface="Roboto Light" panose="02000000000000000000" pitchFamily="2" charset="0"/>
                <a:ea typeface="Roboto Light" panose="02000000000000000000" pitchFamily="2" charset="0"/>
              </a:rPr>
              <a:t>suutma täita kõiki </a:t>
            </a:r>
            <a:r>
              <a:rPr lang="et-EE" sz="1600" spc="0" dirty="0">
                <a:latin typeface="Roboto Light" panose="02000000000000000000" pitchFamily="2" charset="0"/>
                <a:ea typeface="Roboto Light" panose="02000000000000000000" pitchFamily="2" charset="0"/>
              </a:rPr>
              <a:t>kriisiolukorra lahendamiseks vajalikke </a:t>
            </a:r>
            <a:r>
              <a:rPr lang="et-EE" sz="1600" b="1" spc="0" dirty="0">
                <a:latin typeface="Roboto Light" panose="02000000000000000000" pitchFamily="2" charset="0"/>
                <a:ea typeface="Roboto Light" panose="02000000000000000000" pitchFamily="2" charset="0"/>
              </a:rPr>
              <a:t>funktsioone</a:t>
            </a:r>
            <a:r>
              <a:rPr lang="et-EE" sz="1600" spc="0" dirty="0">
                <a:latin typeface="Roboto Light" panose="02000000000000000000" pitchFamily="2" charset="0"/>
                <a:ea typeface="Roboto Light" panose="02000000000000000000" pitchFamily="2" charset="0"/>
              </a:rPr>
              <a:t>.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Oluline on, et kriisiolukorras on tagatud kõigi ülesannete täitmine.</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Õppeasutuse kriisistaap peab saama psühholoogilist ettevalmistust, teadmisi kriisipsühholoogiast, inimeste reageeringutest traumaatilistele sündmustele, stressist ja massimeediast.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Samuti on vaja korraldada realistlikele stsenaariumidele tuginevaid praktilisi õppuseid.</a:t>
            </a:r>
          </a:p>
          <a:p>
            <a:pPr marL="1028700" lvl="1" indent="-571500" algn="l">
              <a:buFont typeface="Arial" panose="020B0604020202020204" pitchFamily="34" charset="0"/>
              <a:buChar char="•"/>
            </a:pPr>
            <a:r>
              <a:rPr lang="fi-FI" sz="1600" b="1" spc="0" dirty="0" err="1">
                <a:latin typeface="Roboto Light" panose="02000000000000000000" pitchFamily="2" charset="0"/>
                <a:ea typeface="Roboto Light" panose="02000000000000000000" pitchFamily="2" charset="0"/>
              </a:rPr>
              <a:t>Kriisistaabi</a:t>
            </a:r>
            <a:r>
              <a:rPr lang="fi-FI" sz="1600" b="1" spc="0" dirty="0">
                <a:latin typeface="Roboto Light" panose="02000000000000000000" pitchFamily="2" charset="0"/>
                <a:ea typeface="Roboto Light" panose="02000000000000000000" pitchFamily="2" charset="0"/>
              </a:rPr>
              <a:t> </a:t>
            </a:r>
            <a:r>
              <a:rPr lang="fi-FI" sz="1600" b="1" spc="0" dirty="0" err="1">
                <a:latin typeface="Roboto Light" panose="02000000000000000000" pitchFamily="2" charset="0"/>
                <a:ea typeface="Roboto Light" panose="02000000000000000000" pitchFamily="2" charset="0"/>
              </a:rPr>
              <a:t>täpsemad</a:t>
            </a:r>
            <a:r>
              <a:rPr lang="fi-FI" sz="1600" b="1" spc="0" dirty="0">
                <a:latin typeface="Roboto Light" panose="02000000000000000000" pitchFamily="2" charset="0"/>
                <a:ea typeface="Roboto Light" panose="02000000000000000000" pitchFamily="2" charset="0"/>
              </a:rPr>
              <a:t> </a:t>
            </a:r>
            <a:r>
              <a:rPr lang="fi-FI" sz="1600" b="1" spc="0" dirty="0" err="1">
                <a:latin typeface="Roboto Light" panose="02000000000000000000" pitchFamily="2" charset="0"/>
                <a:ea typeface="Roboto Light" panose="02000000000000000000" pitchFamily="2" charset="0"/>
              </a:rPr>
              <a:t>ülesanded</a:t>
            </a:r>
            <a:r>
              <a:rPr lang="fi-FI" sz="1600" b="1" spc="0" dirty="0">
                <a:latin typeface="Roboto Light" panose="02000000000000000000" pitchFamily="2" charset="0"/>
                <a:ea typeface="Roboto Light" panose="02000000000000000000" pitchFamily="2" charset="0"/>
              </a:rPr>
              <a:t> </a:t>
            </a:r>
            <a:r>
              <a:rPr lang="fi-FI" sz="1600" b="1" spc="0" dirty="0" err="1">
                <a:latin typeface="Roboto Light" panose="02000000000000000000" pitchFamily="2" charset="0"/>
                <a:ea typeface="Roboto Light" panose="02000000000000000000" pitchFamily="2" charset="0"/>
              </a:rPr>
              <a:t>kriisiolukorras</a:t>
            </a:r>
            <a:r>
              <a:rPr lang="fi-FI" sz="1600" b="1" spc="0" dirty="0">
                <a:latin typeface="Roboto Light" panose="02000000000000000000" pitchFamily="2" charset="0"/>
                <a:ea typeface="Roboto Light" panose="02000000000000000000" pitchFamily="2" charset="0"/>
              </a:rPr>
              <a:t> </a:t>
            </a:r>
            <a:r>
              <a:rPr lang="fi-FI" sz="1600" b="1" spc="0" dirty="0" err="1">
                <a:latin typeface="Roboto Light" panose="02000000000000000000" pitchFamily="2" charset="0"/>
                <a:ea typeface="Roboto Light" panose="02000000000000000000" pitchFamily="2" charset="0"/>
              </a:rPr>
              <a:t>sätestatakse</a:t>
            </a:r>
            <a:r>
              <a:rPr lang="fi-FI" sz="1600" b="1" spc="0" dirty="0">
                <a:latin typeface="Roboto Light" panose="02000000000000000000" pitchFamily="2" charset="0"/>
                <a:ea typeface="Roboto Light" panose="02000000000000000000" pitchFamily="2" charset="0"/>
              </a:rPr>
              <a:t> kriisiplaanis</a:t>
            </a:r>
            <a:r>
              <a:rPr lang="et-EE" sz="1600" b="1" spc="0" dirty="0">
                <a:latin typeface="Roboto Light" panose="02000000000000000000" pitchFamily="2" charset="0"/>
                <a:ea typeface="Roboto Light" panose="02000000000000000000" pitchFamily="2" charset="0"/>
              </a:rPr>
              <a:t>.</a:t>
            </a:r>
          </a:p>
          <a:p>
            <a:pPr marL="1028700" lvl="1" indent="-571500" algn="l">
              <a:buFont typeface="Arial" panose="020B0604020202020204" pitchFamily="34" charset="0"/>
              <a:buChar char="•"/>
            </a:pPr>
            <a:r>
              <a:rPr lang="et-EE" sz="1600" b="1" spc="0" dirty="0">
                <a:latin typeface="Roboto Light" panose="02000000000000000000" pitchFamily="2" charset="0"/>
                <a:ea typeface="Roboto Light" panose="02000000000000000000" pitchFamily="2" charset="0"/>
              </a:rPr>
              <a:t>Õppeasutuse kriisijuht on õppeasutuse juht või tema määratud isik. </a:t>
            </a:r>
          </a:p>
          <a:p>
            <a:pPr marL="1028700" lvl="1" indent="-571500" algn="l">
              <a:buFont typeface="Arial" panose="020B0604020202020204" pitchFamily="34" charset="0"/>
              <a:buChar char="•"/>
            </a:pPr>
            <a:r>
              <a:rPr lang="et-EE" sz="1600" b="1" spc="0" dirty="0">
                <a:latin typeface="Roboto Light" panose="02000000000000000000" pitchFamily="2" charset="0"/>
                <a:ea typeface="Roboto Light" panose="02000000000000000000" pitchFamily="2" charset="0"/>
              </a:rPr>
              <a:t>Kriisistaap allub kriisijuhi korraldustele.</a:t>
            </a:r>
          </a:p>
        </p:txBody>
      </p:sp>
    </p:spTree>
    <p:extLst>
      <p:ext uri="{BB962C8B-B14F-4D97-AF65-F5344CB8AC3E}">
        <p14:creationId xmlns:p14="http://schemas.microsoft.com/office/powerpoint/2010/main" val="1235544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91B59-3777-47FB-D45A-FEFBFE3719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88D526-4E5F-1994-0227-333777DC2498}"/>
              </a:ext>
            </a:extLst>
          </p:cNvPr>
          <p:cNvSpPr>
            <a:spLocks noGrp="1"/>
          </p:cNvSpPr>
          <p:nvPr>
            <p:ph type="ctrTitle"/>
          </p:nvPr>
        </p:nvSpPr>
        <p:spPr/>
        <p:txBody>
          <a:bodyPr/>
          <a:lstStyle/>
          <a:p>
            <a:r>
              <a:rPr lang="et-EE" dirty="0"/>
              <a:t>Metoodiline juhend  </a:t>
            </a:r>
            <a:endParaRPr lang="en-EE" dirty="0"/>
          </a:p>
        </p:txBody>
      </p:sp>
      <p:sp>
        <p:nvSpPr>
          <p:cNvPr id="3" name="Subtitle 2">
            <a:extLst>
              <a:ext uri="{FF2B5EF4-FFF2-40B4-BE49-F238E27FC236}">
                <a16:creationId xmlns:a16="http://schemas.microsoft.com/office/drawing/2014/main" id="{9619B7D4-5767-3353-1953-B9347858F7ED}"/>
              </a:ext>
            </a:extLst>
          </p:cNvPr>
          <p:cNvSpPr>
            <a:spLocks noGrp="1"/>
          </p:cNvSpPr>
          <p:nvPr>
            <p:ph type="subTitle" idx="1"/>
          </p:nvPr>
        </p:nvSpPr>
        <p:spPr>
          <a:xfrm>
            <a:off x="564116" y="2273168"/>
            <a:ext cx="8123083" cy="4347551"/>
          </a:xfrm>
        </p:spPr>
        <p:txBody>
          <a:bodyPr>
            <a:normAutofit lnSpcReduction="10000"/>
          </a:bodyPr>
          <a:lstStyle/>
          <a:p>
            <a:pPr marL="571500" indent="-571500">
              <a:buFont typeface="Arial" panose="020B0604020202020204" pitchFamily="34" charset="0"/>
              <a:buChar char="•"/>
            </a:pPr>
            <a:r>
              <a:rPr lang="et-EE" sz="2000" spc="0" dirty="0">
                <a:latin typeface="Roboto Light" panose="02000000000000000000" pitchFamily="2" charset="0"/>
                <a:ea typeface="Roboto Light" panose="02000000000000000000" pitchFamily="2" charset="0"/>
              </a:rPr>
              <a:t>Kriisistaabi kokkukutsumisel tuleb mh hinnata ja otsustada järgmist: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milline on kriisiolukorra mõjude võimalik ulatus;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mida on juba ette võetud;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kuidas käsitleda juhtunut õppijate ja personaliga;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kas ja millal korraldada infokoosolek, et anda juhiseid olukorra käsitlemiseks;</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kas keegi vajab psühholoogilist esmaabi;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kas ja kuidas teavitada lähedasi;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millised on järgnevad tegevused, ülesanded ja tööjaotus;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kuidas jagada ülesanded;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kuidas suhelda meediaga.</a:t>
            </a:r>
          </a:p>
          <a:p>
            <a:pPr marL="571500" indent="-571500">
              <a:buFont typeface="Arial" panose="020B0604020202020204" pitchFamily="34" charset="0"/>
              <a:buChar char="•"/>
            </a:pPr>
            <a:r>
              <a:rPr lang="et-EE" sz="2000" spc="0" dirty="0">
                <a:latin typeface="Roboto Light" panose="02000000000000000000" pitchFamily="2" charset="0"/>
                <a:ea typeface="Roboto Light" panose="02000000000000000000" pitchFamily="2" charset="0"/>
              </a:rPr>
              <a:t>Olenevalt kriisiolukorrast tuleb kriisistaabi koosolekuid korraldada </a:t>
            </a:r>
            <a:r>
              <a:rPr lang="et-EE" sz="2000" b="1" spc="0" dirty="0">
                <a:latin typeface="Roboto Light" panose="02000000000000000000" pitchFamily="2" charset="0"/>
                <a:ea typeface="Roboto Light" panose="02000000000000000000" pitchFamily="2" charset="0"/>
              </a:rPr>
              <a:t>piisavalt tihti ja vastavalt vajadusele</a:t>
            </a:r>
            <a:r>
              <a:rPr lang="et-EE" sz="2000" spc="0" dirty="0">
                <a:latin typeface="Roboto Light" panose="02000000000000000000" pitchFamily="2" charset="0"/>
                <a:ea typeface="Roboto Light" panose="02000000000000000000" pitchFamily="2" charset="0"/>
              </a:rPr>
              <a:t>. </a:t>
            </a:r>
          </a:p>
          <a:p>
            <a:pPr marL="571500" indent="-571500">
              <a:buFont typeface="Arial" panose="020B0604020202020204" pitchFamily="34" charset="0"/>
              <a:buChar char="•"/>
            </a:pPr>
            <a:r>
              <a:rPr lang="et-EE" sz="2000" spc="0" dirty="0">
                <a:latin typeface="Roboto Light" panose="02000000000000000000" pitchFamily="2" charset="0"/>
                <a:ea typeface="Roboto Light" panose="02000000000000000000" pitchFamily="2" charset="0"/>
              </a:rPr>
              <a:t>Kohtumised peavad olema operatiivsed: edastatakse uus info, antakse ülevaade enda tegevusest ja vajadusel võetakse vastu järgmised otsused.</a:t>
            </a:r>
          </a:p>
        </p:txBody>
      </p:sp>
    </p:spTree>
    <p:extLst>
      <p:ext uri="{BB962C8B-B14F-4D97-AF65-F5344CB8AC3E}">
        <p14:creationId xmlns:p14="http://schemas.microsoft.com/office/powerpoint/2010/main" val="3007328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C9959-935B-DE5D-5CC1-5CD131777D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EFDBA2-EAC7-B60A-5AF3-FF0193479F2A}"/>
              </a:ext>
            </a:extLst>
          </p:cNvPr>
          <p:cNvSpPr>
            <a:spLocks noGrp="1"/>
          </p:cNvSpPr>
          <p:nvPr>
            <p:ph type="ctrTitle"/>
          </p:nvPr>
        </p:nvSpPr>
        <p:spPr/>
        <p:txBody>
          <a:bodyPr/>
          <a:lstStyle/>
          <a:p>
            <a:r>
              <a:rPr lang="et-EE" dirty="0"/>
              <a:t>Metoodiline juhend  </a:t>
            </a:r>
            <a:endParaRPr lang="en-EE" dirty="0"/>
          </a:p>
        </p:txBody>
      </p:sp>
      <p:sp>
        <p:nvSpPr>
          <p:cNvPr id="3" name="Subtitle 2">
            <a:extLst>
              <a:ext uri="{FF2B5EF4-FFF2-40B4-BE49-F238E27FC236}">
                <a16:creationId xmlns:a16="http://schemas.microsoft.com/office/drawing/2014/main" id="{58181958-5921-A416-CD65-A470CB8EC749}"/>
              </a:ext>
            </a:extLst>
          </p:cNvPr>
          <p:cNvSpPr>
            <a:spLocks noGrp="1"/>
          </p:cNvSpPr>
          <p:nvPr>
            <p:ph type="subTitle" idx="1"/>
          </p:nvPr>
        </p:nvSpPr>
        <p:spPr>
          <a:xfrm>
            <a:off x="564116" y="2273168"/>
            <a:ext cx="8123083" cy="4347551"/>
          </a:xfrm>
        </p:spPr>
        <p:txBody>
          <a:bodyPr>
            <a:normAutofit/>
          </a:bodyPr>
          <a:lstStyle/>
          <a:p>
            <a:pPr marL="571500" indent="-571500">
              <a:buFont typeface="Arial" panose="020B0604020202020204" pitchFamily="34" charset="0"/>
              <a:buChar char="•"/>
            </a:pPr>
            <a:r>
              <a:rPr lang="et-EE" sz="2000" spc="0" dirty="0">
                <a:latin typeface="Roboto Light" panose="02000000000000000000" pitchFamily="2" charset="0"/>
                <a:ea typeface="Roboto Light" panose="02000000000000000000" pitchFamily="2" charset="0"/>
              </a:rPr>
              <a:t>Muud teemad, mida käsitletakse metoodilises juhendis:</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o</a:t>
            </a:r>
            <a:r>
              <a:rPr lang="fi-FI" sz="1600" spc="0" dirty="0" err="1">
                <a:latin typeface="Roboto Light" panose="02000000000000000000" pitchFamily="2" charset="0"/>
                <a:ea typeface="Roboto Light" panose="02000000000000000000" pitchFamily="2" charset="0"/>
              </a:rPr>
              <a:t>lukorrateadlikkuse</a:t>
            </a:r>
            <a:r>
              <a:rPr lang="fi-FI" sz="1600" spc="0" dirty="0">
                <a:latin typeface="Roboto Light" panose="02000000000000000000" pitchFamily="2" charset="0"/>
                <a:ea typeface="Roboto Light" panose="02000000000000000000" pitchFamily="2" charset="0"/>
              </a:rPr>
              <a:t> </a:t>
            </a:r>
            <a:r>
              <a:rPr lang="fi-FI" sz="1600" spc="0" dirty="0" err="1">
                <a:latin typeface="Roboto Light" panose="02000000000000000000" pitchFamily="2" charset="0"/>
                <a:ea typeface="Roboto Light" panose="02000000000000000000" pitchFamily="2" charset="0"/>
              </a:rPr>
              <a:t>tagamine</a:t>
            </a:r>
            <a:r>
              <a:rPr lang="et-EE" sz="1600" spc="0" dirty="0">
                <a:latin typeface="Roboto Light" panose="02000000000000000000" pitchFamily="2" charset="0"/>
                <a:ea typeface="Roboto Light" panose="02000000000000000000" pitchFamily="2" charset="0"/>
              </a:rPr>
              <a:t> </a:t>
            </a:r>
            <a:r>
              <a:rPr lang="fi-FI" sz="1600" spc="0" dirty="0" err="1">
                <a:latin typeface="Roboto Light" panose="02000000000000000000" pitchFamily="2" charset="0"/>
                <a:ea typeface="Roboto Light" panose="02000000000000000000" pitchFamily="2" charset="0"/>
              </a:rPr>
              <a:t>kriisiolukorras</a:t>
            </a:r>
            <a:r>
              <a:rPr lang="fi-FI" sz="1600" spc="0" dirty="0">
                <a:latin typeface="Roboto Light" panose="02000000000000000000" pitchFamily="2" charset="0"/>
                <a:ea typeface="Roboto Light" panose="02000000000000000000" pitchFamily="2" charset="0"/>
              </a:rPr>
              <a:t> ja </a:t>
            </a:r>
            <a:r>
              <a:rPr lang="fi-FI" sz="1600" spc="0" dirty="0" err="1">
                <a:latin typeface="Roboto Light" panose="02000000000000000000" pitchFamily="2" charset="0"/>
                <a:ea typeface="Roboto Light" panose="02000000000000000000" pitchFamily="2" charset="0"/>
              </a:rPr>
              <a:t>kommunikatsioon</a:t>
            </a:r>
            <a:r>
              <a:rPr lang="et-EE" sz="1600" spc="0" dirty="0">
                <a:latin typeface="Roboto Light" panose="02000000000000000000" pitchFamily="2" charset="0"/>
                <a:ea typeface="Roboto Light" panose="02000000000000000000" pitchFamily="2" charset="0"/>
              </a:rPr>
              <a:t>;</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info edastamine kriisiolukorras;</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suhtlemine lähedastega;</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suhtlemine meediaga;</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koostöö operatiivteenistustega;</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evakuatsiooni läbiviimine;</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kriisiolukorrale järgnevad tegevused;</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õppuste korraldamine.</a:t>
            </a:r>
          </a:p>
        </p:txBody>
      </p:sp>
    </p:spTree>
    <p:extLst>
      <p:ext uri="{BB962C8B-B14F-4D97-AF65-F5344CB8AC3E}">
        <p14:creationId xmlns:p14="http://schemas.microsoft.com/office/powerpoint/2010/main" val="3426454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EB3E0-3AFF-A076-FD8C-F7870E59E5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9D92C24-B6B0-E7BD-E609-65E51DB65CC7}"/>
              </a:ext>
            </a:extLst>
          </p:cNvPr>
          <p:cNvSpPr>
            <a:spLocks noGrp="1"/>
          </p:cNvSpPr>
          <p:nvPr>
            <p:ph type="title"/>
          </p:nvPr>
        </p:nvSpPr>
        <p:spPr/>
        <p:txBody>
          <a:bodyPr/>
          <a:lstStyle/>
          <a:p>
            <a:r>
              <a:rPr lang="et-EE" dirty="0"/>
              <a:t>Kriisiplaan</a:t>
            </a:r>
            <a:endParaRPr lang="en-EE" dirty="0"/>
          </a:p>
        </p:txBody>
      </p:sp>
    </p:spTree>
    <p:extLst>
      <p:ext uri="{BB962C8B-B14F-4D97-AF65-F5344CB8AC3E}">
        <p14:creationId xmlns:p14="http://schemas.microsoft.com/office/powerpoint/2010/main" val="26605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lt 2">
            <a:extLst>
              <a:ext uri="{FF2B5EF4-FFF2-40B4-BE49-F238E27FC236}">
                <a16:creationId xmlns:a16="http://schemas.microsoft.com/office/drawing/2014/main" id="{1EF7B7C9-068C-6419-408F-07ED33834D99}"/>
              </a:ext>
            </a:extLst>
          </p:cNvPr>
          <p:cNvPicPr>
            <a:picLocks noChangeAspect="1"/>
          </p:cNvPicPr>
          <p:nvPr/>
        </p:nvPicPr>
        <p:blipFill>
          <a:blip r:embed="rId2"/>
          <a:stretch>
            <a:fillRect/>
          </a:stretch>
        </p:blipFill>
        <p:spPr>
          <a:xfrm>
            <a:off x="4520142" y="1488163"/>
            <a:ext cx="7486650" cy="5124450"/>
          </a:xfrm>
          <a:prstGeom prst="rect">
            <a:avLst/>
          </a:prstGeom>
        </p:spPr>
      </p:pic>
      <p:sp>
        <p:nvSpPr>
          <p:cNvPr id="4" name="Title 1">
            <a:extLst>
              <a:ext uri="{FF2B5EF4-FFF2-40B4-BE49-F238E27FC236}">
                <a16:creationId xmlns:a16="http://schemas.microsoft.com/office/drawing/2014/main" id="{BFA72F45-3BE8-677C-146B-32C8C60B9DBF}"/>
              </a:ext>
            </a:extLst>
          </p:cNvPr>
          <p:cNvSpPr txBox="1">
            <a:spLocks/>
          </p:cNvSpPr>
          <p:nvPr/>
        </p:nvSpPr>
        <p:spPr>
          <a:xfrm>
            <a:off x="564116" y="14881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dirty="0"/>
              <a:t>Kriisiplaan </a:t>
            </a:r>
            <a:endParaRPr lang="en-EE" dirty="0"/>
          </a:p>
        </p:txBody>
      </p:sp>
      <p:sp>
        <p:nvSpPr>
          <p:cNvPr id="7" name="Title 1">
            <a:extLst>
              <a:ext uri="{FF2B5EF4-FFF2-40B4-BE49-F238E27FC236}">
                <a16:creationId xmlns:a16="http://schemas.microsoft.com/office/drawing/2014/main" id="{93724FC6-4BBB-0D9E-19FE-7B3D0EAFBB55}"/>
              </a:ext>
            </a:extLst>
          </p:cNvPr>
          <p:cNvSpPr txBox="1">
            <a:spLocks/>
          </p:cNvSpPr>
          <p:nvPr/>
        </p:nvSpPr>
        <p:spPr>
          <a:xfrm>
            <a:off x="564115" y="23517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a:t>Üldosa</a:t>
            </a:r>
            <a:endParaRPr lang="en-EE" dirty="0"/>
          </a:p>
        </p:txBody>
      </p:sp>
    </p:spTree>
    <p:extLst>
      <p:ext uri="{BB962C8B-B14F-4D97-AF65-F5344CB8AC3E}">
        <p14:creationId xmlns:p14="http://schemas.microsoft.com/office/powerpoint/2010/main" val="37837955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5B6FE-2A92-98AE-4D9B-82318E39361F}"/>
            </a:ext>
          </a:extLst>
        </p:cNvPr>
        <p:cNvGrpSpPr/>
        <p:nvPr/>
      </p:nvGrpSpPr>
      <p:grpSpPr>
        <a:xfrm>
          <a:off x="0" y="0"/>
          <a:ext cx="0" cy="0"/>
          <a:chOff x="0" y="0"/>
          <a:chExt cx="0" cy="0"/>
        </a:xfrm>
      </p:grpSpPr>
      <p:pic>
        <p:nvPicPr>
          <p:cNvPr id="5" name="Pilt 4">
            <a:extLst>
              <a:ext uri="{FF2B5EF4-FFF2-40B4-BE49-F238E27FC236}">
                <a16:creationId xmlns:a16="http://schemas.microsoft.com/office/drawing/2014/main" id="{3CF61DF7-011F-FE81-A909-4A6E0FBCBA7A}"/>
              </a:ext>
            </a:extLst>
          </p:cNvPr>
          <p:cNvPicPr>
            <a:picLocks noChangeAspect="1"/>
          </p:cNvPicPr>
          <p:nvPr/>
        </p:nvPicPr>
        <p:blipFill>
          <a:blip r:embed="rId2"/>
          <a:stretch>
            <a:fillRect/>
          </a:stretch>
        </p:blipFill>
        <p:spPr>
          <a:xfrm>
            <a:off x="4219575" y="1488163"/>
            <a:ext cx="7972425" cy="4410075"/>
          </a:xfrm>
          <a:prstGeom prst="rect">
            <a:avLst/>
          </a:prstGeom>
        </p:spPr>
      </p:pic>
      <p:sp>
        <p:nvSpPr>
          <p:cNvPr id="6" name="Title 1">
            <a:extLst>
              <a:ext uri="{FF2B5EF4-FFF2-40B4-BE49-F238E27FC236}">
                <a16:creationId xmlns:a16="http://schemas.microsoft.com/office/drawing/2014/main" id="{FCEC7E78-94EB-1D33-3A6A-15DE8621D353}"/>
              </a:ext>
            </a:extLst>
          </p:cNvPr>
          <p:cNvSpPr txBox="1">
            <a:spLocks/>
          </p:cNvSpPr>
          <p:nvPr/>
        </p:nvSpPr>
        <p:spPr>
          <a:xfrm>
            <a:off x="564115" y="23517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a:t>Üldosa</a:t>
            </a:r>
            <a:endParaRPr lang="en-EE" dirty="0"/>
          </a:p>
        </p:txBody>
      </p:sp>
      <p:sp>
        <p:nvSpPr>
          <p:cNvPr id="7" name="Title 1">
            <a:extLst>
              <a:ext uri="{FF2B5EF4-FFF2-40B4-BE49-F238E27FC236}">
                <a16:creationId xmlns:a16="http://schemas.microsoft.com/office/drawing/2014/main" id="{5E5E0C6F-8555-B5CD-79D6-0D585DBF12F6}"/>
              </a:ext>
            </a:extLst>
          </p:cNvPr>
          <p:cNvSpPr txBox="1">
            <a:spLocks/>
          </p:cNvSpPr>
          <p:nvPr/>
        </p:nvSpPr>
        <p:spPr>
          <a:xfrm>
            <a:off x="564116" y="14881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dirty="0"/>
              <a:t>Kriisiplaan </a:t>
            </a:r>
            <a:endParaRPr lang="en-EE" dirty="0"/>
          </a:p>
        </p:txBody>
      </p:sp>
    </p:spTree>
    <p:extLst>
      <p:ext uri="{BB962C8B-B14F-4D97-AF65-F5344CB8AC3E}">
        <p14:creationId xmlns:p14="http://schemas.microsoft.com/office/powerpoint/2010/main" val="1815703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3FBD0-E1D1-4130-9F7C-08D1E841C568}"/>
            </a:ext>
          </a:extLst>
        </p:cNvPr>
        <p:cNvGrpSpPr/>
        <p:nvPr/>
      </p:nvGrpSpPr>
      <p:grpSpPr>
        <a:xfrm>
          <a:off x="0" y="0"/>
          <a:ext cx="0" cy="0"/>
          <a:chOff x="0" y="0"/>
          <a:chExt cx="0" cy="0"/>
        </a:xfrm>
      </p:grpSpPr>
      <p:pic>
        <p:nvPicPr>
          <p:cNvPr id="3" name="Pilt 2">
            <a:extLst>
              <a:ext uri="{FF2B5EF4-FFF2-40B4-BE49-F238E27FC236}">
                <a16:creationId xmlns:a16="http://schemas.microsoft.com/office/drawing/2014/main" id="{4079BD2B-9A52-5196-B538-E29E99AE847E}"/>
              </a:ext>
            </a:extLst>
          </p:cNvPr>
          <p:cNvPicPr>
            <a:picLocks noChangeAspect="1"/>
          </p:cNvPicPr>
          <p:nvPr/>
        </p:nvPicPr>
        <p:blipFill>
          <a:blip r:embed="rId2"/>
          <a:stretch>
            <a:fillRect/>
          </a:stretch>
        </p:blipFill>
        <p:spPr>
          <a:xfrm>
            <a:off x="4316942" y="1488163"/>
            <a:ext cx="7648575" cy="4657725"/>
          </a:xfrm>
          <a:prstGeom prst="rect">
            <a:avLst/>
          </a:prstGeom>
        </p:spPr>
      </p:pic>
      <p:sp>
        <p:nvSpPr>
          <p:cNvPr id="6" name="Title 1">
            <a:extLst>
              <a:ext uri="{FF2B5EF4-FFF2-40B4-BE49-F238E27FC236}">
                <a16:creationId xmlns:a16="http://schemas.microsoft.com/office/drawing/2014/main" id="{840B8564-DB7C-3BE3-8D8E-543E22304069}"/>
              </a:ext>
            </a:extLst>
          </p:cNvPr>
          <p:cNvSpPr txBox="1">
            <a:spLocks/>
          </p:cNvSpPr>
          <p:nvPr/>
        </p:nvSpPr>
        <p:spPr>
          <a:xfrm>
            <a:off x="564115" y="23517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a:t>Üldosa</a:t>
            </a:r>
            <a:endParaRPr lang="en-EE" dirty="0"/>
          </a:p>
        </p:txBody>
      </p:sp>
      <p:sp>
        <p:nvSpPr>
          <p:cNvPr id="7" name="Title 1">
            <a:extLst>
              <a:ext uri="{FF2B5EF4-FFF2-40B4-BE49-F238E27FC236}">
                <a16:creationId xmlns:a16="http://schemas.microsoft.com/office/drawing/2014/main" id="{5017D65C-6894-0B79-0400-CFF27406467B}"/>
              </a:ext>
            </a:extLst>
          </p:cNvPr>
          <p:cNvSpPr txBox="1">
            <a:spLocks/>
          </p:cNvSpPr>
          <p:nvPr/>
        </p:nvSpPr>
        <p:spPr>
          <a:xfrm>
            <a:off x="564116" y="14881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dirty="0"/>
              <a:t>Kriisiplaan </a:t>
            </a:r>
            <a:endParaRPr lang="en-EE" dirty="0"/>
          </a:p>
        </p:txBody>
      </p:sp>
    </p:spTree>
    <p:extLst>
      <p:ext uri="{BB962C8B-B14F-4D97-AF65-F5344CB8AC3E}">
        <p14:creationId xmlns:p14="http://schemas.microsoft.com/office/powerpoint/2010/main" val="1732694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8E6E8-CB4E-7ED3-5E95-7D4A50201F64}"/>
            </a:ext>
          </a:extLst>
        </p:cNvPr>
        <p:cNvGrpSpPr/>
        <p:nvPr/>
      </p:nvGrpSpPr>
      <p:grpSpPr>
        <a:xfrm>
          <a:off x="0" y="0"/>
          <a:ext cx="0" cy="0"/>
          <a:chOff x="0" y="0"/>
          <a:chExt cx="0" cy="0"/>
        </a:xfrm>
      </p:grpSpPr>
      <p:pic>
        <p:nvPicPr>
          <p:cNvPr id="7" name="Pilt 6">
            <a:extLst>
              <a:ext uri="{FF2B5EF4-FFF2-40B4-BE49-F238E27FC236}">
                <a16:creationId xmlns:a16="http://schemas.microsoft.com/office/drawing/2014/main" id="{328E69C3-4883-DC26-77E6-4D4A741A9AA5}"/>
              </a:ext>
            </a:extLst>
          </p:cNvPr>
          <p:cNvPicPr>
            <a:picLocks noChangeAspect="1"/>
          </p:cNvPicPr>
          <p:nvPr/>
        </p:nvPicPr>
        <p:blipFill>
          <a:blip r:embed="rId2"/>
          <a:stretch>
            <a:fillRect/>
          </a:stretch>
        </p:blipFill>
        <p:spPr>
          <a:xfrm>
            <a:off x="4232275" y="1488163"/>
            <a:ext cx="7562850" cy="5029200"/>
          </a:xfrm>
          <a:prstGeom prst="rect">
            <a:avLst/>
          </a:prstGeom>
        </p:spPr>
      </p:pic>
      <p:sp>
        <p:nvSpPr>
          <p:cNvPr id="8" name="Title 1">
            <a:extLst>
              <a:ext uri="{FF2B5EF4-FFF2-40B4-BE49-F238E27FC236}">
                <a16:creationId xmlns:a16="http://schemas.microsoft.com/office/drawing/2014/main" id="{EDA79036-B556-DA01-C0F0-40F69D9C2F22}"/>
              </a:ext>
            </a:extLst>
          </p:cNvPr>
          <p:cNvSpPr txBox="1">
            <a:spLocks/>
          </p:cNvSpPr>
          <p:nvPr/>
        </p:nvSpPr>
        <p:spPr>
          <a:xfrm>
            <a:off x="564115" y="23517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a:t>Üldosa</a:t>
            </a:r>
            <a:endParaRPr lang="en-EE" dirty="0"/>
          </a:p>
        </p:txBody>
      </p:sp>
      <p:sp>
        <p:nvSpPr>
          <p:cNvPr id="9" name="Title 1">
            <a:extLst>
              <a:ext uri="{FF2B5EF4-FFF2-40B4-BE49-F238E27FC236}">
                <a16:creationId xmlns:a16="http://schemas.microsoft.com/office/drawing/2014/main" id="{64C62F00-2D8E-1AE2-B199-3E842F1868BC}"/>
              </a:ext>
            </a:extLst>
          </p:cNvPr>
          <p:cNvSpPr txBox="1">
            <a:spLocks/>
          </p:cNvSpPr>
          <p:nvPr/>
        </p:nvSpPr>
        <p:spPr>
          <a:xfrm>
            <a:off x="564116" y="14881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dirty="0"/>
              <a:t>Kriisiplaan </a:t>
            </a:r>
            <a:endParaRPr lang="en-EE" dirty="0"/>
          </a:p>
        </p:txBody>
      </p:sp>
    </p:spTree>
    <p:extLst>
      <p:ext uri="{BB962C8B-B14F-4D97-AF65-F5344CB8AC3E}">
        <p14:creationId xmlns:p14="http://schemas.microsoft.com/office/powerpoint/2010/main" val="1150671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2F1EA-C855-0F5E-3AE4-D7F3F5920571}"/>
            </a:ext>
          </a:extLst>
        </p:cNvPr>
        <p:cNvGrpSpPr/>
        <p:nvPr/>
      </p:nvGrpSpPr>
      <p:grpSpPr>
        <a:xfrm>
          <a:off x="0" y="0"/>
          <a:ext cx="0" cy="0"/>
          <a:chOff x="0" y="0"/>
          <a:chExt cx="0" cy="0"/>
        </a:xfrm>
      </p:grpSpPr>
      <p:pic>
        <p:nvPicPr>
          <p:cNvPr id="3" name="Pilt 2">
            <a:extLst>
              <a:ext uri="{FF2B5EF4-FFF2-40B4-BE49-F238E27FC236}">
                <a16:creationId xmlns:a16="http://schemas.microsoft.com/office/drawing/2014/main" id="{A0AA0C2E-3FEC-9784-4A88-4A68D366BBC8}"/>
              </a:ext>
            </a:extLst>
          </p:cNvPr>
          <p:cNvPicPr>
            <a:picLocks noChangeAspect="1"/>
          </p:cNvPicPr>
          <p:nvPr/>
        </p:nvPicPr>
        <p:blipFill>
          <a:blip r:embed="rId2"/>
          <a:stretch>
            <a:fillRect/>
          </a:stretch>
        </p:blipFill>
        <p:spPr>
          <a:xfrm>
            <a:off x="4401079" y="1488163"/>
            <a:ext cx="7419975" cy="4810125"/>
          </a:xfrm>
          <a:prstGeom prst="rect">
            <a:avLst/>
          </a:prstGeom>
        </p:spPr>
      </p:pic>
      <p:sp>
        <p:nvSpPr>
          <p:cNvPr id="5" name="Title 1">
            <a:extLst>
              <a:ext uri="{FF2B5EF4-FFF2-40B4-BE49-F238E27FC236}">
                <a16:creationId xmlns:a16="http://schemas.microsoft.com/office/drawing/2014/main" id="{09C1DF4C-1493-E89C-900E-6C714741A139}"/>
              </a:ext>
            </a:extLst>
          </p:cNvPr>
          <p:cNvSpPr txBox="1">
            <a:spLocks/>
          </p:cNvSpPr>
          <p:nvPr/>
        </p:nvSpPr>
        <p:spPr>
          <a:xfrm>
            <a:off x="564115" y="23517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err="1"/>
              <a:t>Eriosa</a:t>
            </a:r>
            <a:endParaRPr lang="en-EE" dirty="0"/>
          </a:p>
        </p:txBody>
      </p:sp>
      <p:sp>
        <p:nvSpPr>
          <p:cNvPr id="6" name="Title 1">
            <a:extLst>
              <a:ext uri="{FF2B5EF4-FFF2-40B4-BE49-F238E27FC236}">
                <a16:creationId xmlns:a16="http://schemas.microsoft.com/office/drawing/2014/main" id="{B0D22405-B6A2-57AE-5606-84248634FBE6}"/>
              </a:ext>
            </a:extLst>
          </p:cNvPr>
          <p:cNvSpPr txBox="1">
            <a:spLocks/>
          </p:cNvSpPr>
          <p:nvPr/>
        </p:nvSpPr>
        <p:spPr>
          <a:xfrm>
            <a:off x="564116" y="14881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dirty="0"/>
              <a:t>Kriisiplaan </a:t>
            </a:r>
            <a:endParaRPr lang="en-EE" dirty="0"/>
          </a:p>
        </p:txBody>
      </p:sp>
    </p:spTree>
    <p:extLst>
      <p:ext uri="{BB962C8B-B14F-4D97-AF65-F5344CB8AC3E}">
        <p14:creationId xmlns:p14="http://schemas.microsoft.com/office/powerpoint/2010/main" val="3723084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C0A8B-143A-5F3A-DEFD-6D5C6CD0A430}"/>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C175D6BB-32BA-FD09-27D0-57D676AB57DE}"/>
              </a:ext>
            </a:extLst>
          </p:cNvPr>
          <p:cNvSpPr txBox="1">
            <a:spLocks/>
          </p:cNvSpPr>
          <p:nvPr/>
        </p:nvSpPr>
        <p:spPr>
          <a:xfrm>
            <a:off x="564115" y="23517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err="1"/>
              <a:t>Eriosa</a:t>
            </a:r>
            <a:endParaRPr lang="en-EE" dirty="0"/>
          </a:p>
        </p:txBody>
      </p:sp>
      <p:pic>
        <p:nvPicPr>
          <p:cNvPr id="6" name="Pilt 5">
            <a:extLst>
              <a:ext uri="{FF2B5EF4-FFF2-40B4-BE49-F238E27FC236}">
                <a16:creationId xmlns:a16="http://schemas.microsoft.com/office/drawing/2014/main" id="{5186C1E9-72C2-3F65-CF5F-B2C2480B47F0}"/>
              </a:ext>
            </a:extLst>
          </p:cNvPr>
          <p:cNvPicPr>
            <a:picLocks noChangeAspect="1"/>
          </p:cNvPicPr>
          <p:nvPr/>
        </p:nvPicPr>
        <p:blipFill>
          <a:blip r:embed="rId2"/>
          <a:stretch>
            <a:fillRect/>
          </a:stretch>
        </p:blipFill>
        <p:spPr>
          <a:xfrm>
            <a:off x="4083052" y="1488163"/>
            <a:ext cx="7753350" cy="2628900"/>
          </a:xfrm>
          <a:prstGeom prst="rect">
            <a:avLst/>
          </a:prstGeom>
        </p:spPr>
      </p:pic>
      <p:sp>
        <p:nvSpPr>
          <p:cNvPr id="7" name="Title 1">
            <a:extLst>
              <a:ext uri="{FF2B5EF4-FFF2-40B4-BE49-F238E27FC236}">
                <a16:creationId xmlns:a16="http://schemas.microsoft.com/office/drawing/2014/main" id="{AE44F66E-686D-8209-0700-4B959BE36358}"/>
              </a:ext>
            </a:extLst>
          </p:cNvPr>
          <p:cNvSpPr txBox="1">
            <a:spLocks/>
          </p:cNvSpPr>
          <p:nvPr/>
        </p:nvSpPr>
        <p:spPr>
          <a:xfrm>
            <a:off x="564116" y="14881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dirty="0"/>
              <a:t>Kriisiplaan </a:t>
            </a:r>
            <a:endParaRPr lang="en-EE" dirty="0"/>
          </a:p>
        </p:txBody>
      </p:sp>
    </p:spTree>
    <p:extLst>
      <p:ext uri="{BB962C8B-B14F-4D97-AF65-F5344CB8AC3E}">
        <p14:creationId xmlns:p14="http://schemas.microsoft.com/office/powerpoint/2010/main" val="21089383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31606-26CD-6143-183F-9ED5C8701491}"/>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59539BEF-962B-1BBA-8CD8-0E563439F20D}"/>
              </a:ext>
            </a:extLst>
          </p:cNvPr>
          <p:cNvSpPr txBox="1">
            <a:spLocks/>
          </p:cNvSpPr>
          <p:nvPr/>
        </p:nvSpPr>
        <p:spPr>
          <a:xfrm>
            <a:off x="564115" y="23517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err="1"/>
              <a:t>Eriosa</a:t>
            </a:r>
            <a:endParaRPr lang="en-EE" dirty="0"/>
          </a:p>
        </p:txBody>
      </p:sp>
      <p:pic>
        <p:nvPicPr>
          <p:cNvPr id="3" name="Pilt 2">
            <a:extLst>
              <a:ext uri="{FF2B5EF4-FFF2-40B4-BE49-F238E27FC236}">
                <a16:creationId xmlns:a16="http://schemas.microsoft.com/office/drawing/2014/main" id="{72D5D826-D0A4-3F7F-D0F8-4F59B03F04CE}"/>
              </a:ext>
            </a:extLst>
          </p:cNvPr>
          <p:cNvPicPr>
            <a:picLocks noChangeAspect="1"/>
          </p:cNvPicPr>
          <p:nvPr/>
        </p:nvPicPr>
        <p:blipFill>
          <a:blip r:embed="rId2"/>
          <a:stretch>
            <a:fillRect/>
          </a:stretch>
        </p:blipFill>
        <p:spPr>
          <a:xfrm>
            <a:off x="4232274" y="592137"/>
            <a:ext cx="7629525" cy="6029325"/>
          </a:xfrm>
          <a:prstGeom prst="rect">
            <a:avLst/>
          </a:prstGeom>
        </p:spPr>
      </p:pic>
      <p:sp>
        <p:nvSpPr>
          <p:cNvPr id="7" name="Title 1">
            <a:extLst>
              <a:ext uri="{FF2B5EF4-FFF2-40B4-BE49-F238E27FC236}">
                <a16:creationId xmlns:a16="http://schemas.microsoft.com/office/drawing/2014/main" id="{B203832E-DA80-E20C-CE69-CCF65F2C141F}"/>
              </a:ext>
            </a:extLst>
          </p:cNvPr>
          <p:cNvSpPr txBox="1">
            <a:spLocks/>
          </p:cNvSpPr>
          <p:nvPr/>
        </p:nvSpPr>
        <p:spPr>
          <a:xfrm>
            <a:off x="564116" y="14881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dirty="0"/>
              <a:t>Kriisiplaan </a:t>
            </a:r>
            <a:endParaRPr lang="en-EE" dirty="0"/>
          </a:p>
        </p:txBody>
      </p:sp>
    </p:spTree>
    <p:extLst>
      <p:ext uri="{BB962C8B-B14F-4D97-AF65-F5344CB8AC3E}">
        <p14:creationId xmlns:p14="http://schemas.microsoft.com/office/powerpoint/2010/main" val="1723034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FA0AE-866A-CFCC-79D7-FD2B39A414E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CBA9EF53-998A-D8E3-5527-4230B3D27095}"/>
              </a:ext>
            </a:extLst>
          </p:cNvPr>
          <p:cNvSpPr txBox="1">
            <a:spLocks/>
          </p:cNvSpPr>
          <p:nvPr/>
        </p:nvSpPr>
        <p:spPr>
          <a:xfrm>
            <a:off x="564115" y="23517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err="1"/>
              <a:t>Eriosa</a:t>
            </a:r>
            <a:endParaRPr lang="en-EE" dirty="0"/>
          </a:p>
        </p:txBody>
      </p:sp>
      <p:pic>
        <p:nvPicPr>
          <p:cNvPr id="6" name="Pilt 5">
            <a:extLst>
              <a:ext uri="{FF2B5EF4-FFF2-40B4-BE49-F238E27FC236}">
                <a16:creationId xmlns:a16="http://schemas.microsoft.com/office/drawing/2014/main" id="{2CFECDAC-F3D9-0039-FEF0-FB478ACC7BAB}"/>
              </a:ext>
            </a:extLst>
          </p:cNvPr>
          <p:cNvPicPr>
            <a:picLocks noChangeAspect="1"/>
          </p:cNvPicPr>
          <p:nvPr/>
        </p:nvPicPr>
        <p:blipFill>
          <a:blip r:embed="rId2"/>
          <a:stretch>
            <a:fillRect/>
          </a:stretch>
        </p:blipFill>
        <p:spPr>
          <a:xfrm>
            <a:off x="4232274" y="1488163"/>
            <a:ext cx="7686675" cy="4743450"/>
          </a:xfrm>
          <a:prstGeom prst="rect">
            <a:avLst/>
          </a:prstGeom>
        </p:spPr>
      </p:pic>
      <p:sp>
        <p:nvSpPr>
          <p:cNvPr id="7" name="Title 1">
            <a:extLst>
              <a:ext uri="{FF2B5EF4-FFF2-40B4-BE49-F238E27FC236}">
                <a16:creationId xmlns:a16="http://schemas.microsoft.com/office/drawing/2014/main" id="{B5DEDB32-EACE-7358-0B3F-FE94266B263A}"/>
              </a:ext>
            </a:extLst>
          </p:cNvPr>
          <p:cNvSpPr txBox="1">
            <a:spLocks/>
          </p:cNvSpPr>
          <p:nvPr/>
        </p:nvSpPr>
        <p:spPr>
          <a:xfrm>
            <a:off x="564116" y="14881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dirty="0"/>
              <a:t>Kriisiplaan </a:t>
            </a:r>
            <a:endParaRPr lang="en-EE" dirty="0"/>
          </a:p>
        </p:txBody>
      </p:sp>
    </p:spTree>
    <p:extLst>
      <p:ext uri="{BB962C8B-B14F-4D97-AF65-F5344CB8AC3E}">
        <p14:creationId xmlns:p14="http://schemas.microsoft.com/office/powerpoint/2010/main" val="1430729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F14E1-4C06-87BF-E6C9-D02759667661}"/>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3A9078E-E87F-8055-B044-0502416942AE}"/>
              </a:ext>
            </a:extLst>
          </p:cNvPr>
          <p:cNvSpPr txBox="1">
            <a:spLocks/>
          </p:cNvSpPr>
          <p:nvPr/>
        </p:nvSpPr>
        <p:spPr>
          <a:xfrm>
            <a:off x="564115" y="23517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err="1"/>
              <a:t>Eriosa</a:t>
            </a:r>
            <a:endParaRPr lang="en-EE" dirty="0"/>
          </a:p>
        </p:txBody>
      </p:sp>
      <p:pic>
        <p:nvPicPr>
          <p:cNvPr id="3" name="Pilt 2">
            <a:extLst>
              <a:ext uri="{FF2B5EF4-FFF2-40B4-BE49-F238E27FC236}">
                <a16:creationId xmlns:a16="http://schemas.microsoft.com/office/drawing/2014/main" id="{3D9CC338-CFC3-6368-C3FB-BDD09E33CAF6}"/>
              </a:ext>
            </a:extLst>
          </p:cNvPr>
          <p:cNvPicPr>
            <a:picLocks noChangeAspect="1"/>
          </p:cNvPicPr>
          <p:nvPr/>
        </p:nvPicPr>
        <p:blipFill>
          <a:blip r:embed="rId2"/>
          <a:stretch>
            <a:fillRect/>
          </a:stretch>
        </p:blipFill>
        <p:spPr>
          <a:xfrm>
            <a:off x="4232274" y="835025"/>
            <a:ext cx="7772400" cy="5543550"/>
          </a:xfrm>
          <a:prstGeom prst="rect">
            <a:avLst/>
          </a:prstGeom>
        </p:spPr>
      </p:pic>
      <p:sp>
        <p:nvSpPr>
          <p:cNvPr id="7" name="Title 1">
            <a:extLst>
              <a:ext uri="{FF2B5EF4-FFF2-40B4-BE49-F238E27FC236}">
                <a16:creationId xmlns:a16="http://schemas.microsoft.com/office/drawing/2014/main" id="{8D0FD8EB-F915-2BE4-20CF-4311C94E40DB}"/>
              </a:ext>
            </a:extLst>
          </p:cNvPr>
          <p:cNvSpPr txBox="1">
            <a:spLocks/>
          </p:cNvSpPr>
          <p:nvPr/>
        </p:nvSpPr>
        <p:spPr>
          <a:xfrm>
            <a:off x="564116" y="14881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dirty="0"/>
              <a:t>Kriisiplaan </a:t>
            </a:r>
            <a:endParaRPr lang="en-EE" dirty="0"/>
          </a:p>
        </p:txBody>
      </p:sp>
    </p:spTree>
    <p:extLst>
      <p:ext uri="{BB962C8B-B14F-4D97-AF65-F5344CB8AC3E}">
        <p14:creationId xmlns:p14="http://schemas.microsoft.com/office/powerpoint/2010/main" val="517409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6B9E3-9F91-DA85-E7DE-7DFB8C32F009}"/>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CE91585B-19BC-469B-D853-D445DD96E597}"/>
              </a:ext>
            </a:extLst>
          </p:cNvPr>
          <p:cNvSpPr txBox="1">
            <a:spLocks/>
          </p:cNvSpPr>
          <p:nvPr/>
        </p:nvSpPr>
        <p:spPr>
          <a:xfrm>
            <a:off x="564115" y="23517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err="1"/>
              <a:t>Eriosa</a:t>
            </a:r>
            <a:endParaRPr lang="en-EE" dirty="0"/>
          </a:p>
        </p:txBody>
      </p:sp>
      <p:pic>
        <p:nvPicPr>
          <p:cNvPr id="6" name="Pilt 5">
            <a:extLst>
              <a:ext uri="{FF2B5EF4-FFF2-40B4-BE49-F238E27FC236}">
                <a16:creationId xmlns:a16="http://schemas.microsoft.com/office/drawing/2014/main" id="{7B8041A1-F79A-F1AC-1C51-8A80CC041A46}"/>
              </a:ext>
            </a:extLst>
          </p:cNvPr>
          <p:cNvPicPr>
            <a:picLocks noChangeAspect="1"/>
          </p:cNvPicPr>
          <p:nvPr/>
        </p:nvPicPr>
        <p:blipFill>
          <a:blip r:embed="rId2"/>
          <a:stretch>
            <a:fillRect/>
          </a:stretch>
        </p:blipFill>
        <p:spPr>
          <a:xfrm>
            <a:off x="4257675" y="844550"/>
            <a:ext cx="7934325" cy="5524500"/>
          </a:xfrm>
          <a:prstGeom prst="rect">
            <a:avLst/>
          </a:prstGeom>
        </p:spPr>
      </p:pic>
      <p:sp>
        <p:nvSpPr>
          <p:cNvPr id="7" name="Title 1">
            <a:extLst>
              <a:ext uri="{FF2B5EF4-FFF2-40B4-BE49-F238E27FC236}">
                <a16:creationId xmlns:a16="http://schemas.microsoft.com/office/drawing/2014/main" id="{B9D39405-0DA5-55D1-AD81-D880A6A966E8}"/>
              </a:ext>
            </a:extLst>
          </p:cNvPr>
          <p:cNvSpPr txBox="1">
            <a:spLocks/>
          </p:cNvSpPr>
          <p:nvPr/>
        </p:nvSpPr>
        <p:spPr>
          <a:xfrm>
            <a:off x="564116" y="14881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dirty="0"/>
              <a:t>Kriisiplaan </a:t>
            </a:r>
            <a:endParaRPr lang="en-EE" dirty="0"/>
          </a:p>
        </p:txBody>
      </p:sp>
    </p:spTree>
    <p:extLst>
      <p:ext uri="{BB962C8B-B14F-4D97-AF65-F5344CB8AC3E}">
        <p14:creationId xmlns:p14="http://schemas.microsoft.com/office/powerpoint/2010/main" val="27114027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89F39-A61E-ACE7-CAAE-BEE59C0C71EA}"/>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9FCBF00F-3903-297A-2F5D-5C7645240FAE}"/>
              </a:ext>
            </a:extLst>
          </p:cNvPr>
          <p:cNvSpPr txBox="1">
            <a:spLocks/>
          </p:cNvSpPr>
          <p:nvPr/>
        </p:nvSpPr>
        <p:spPr>
          <a:xfrm>
            <a:off x="564115" y="23517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err="1"/>
              <a:t>Eriosa</a:t>
            </a:r>
            <a:endParaRPr lang="en-EE" dirty="0"/>
          </a:p>
        </p:txBody>
      </p:sp>
      <p:pic>
        <p:nvPicPr>
          <p:cNvPr id="3" name="Pilt 2">
            <a:extLst>
              <a:ext uri="{FF2B5EF4-FFF2-40B4-BE49-F238E27FC236}">
                <a16:creationId xmlns:a16="http://schemas.microsoft.com/office/drawing/2014/main" id="{8508B8B7-F409-D3A7-D7E0-571F5CD22A40}"/>
              </a:ext>
            </a:extLst>
          </p:cNvPr>
          <p:cNvPicPr>
            <a:picLocks noChangeAspect="1"/>
          </p:cNvPicPr>
          <p:nvPr/>
        </p:nvPicPr>
        <p:blipFill>
          <a:blip r:embed="rId2"/>
          <a:stretch>
            <a:fillRect/>
          </a:stretch>
        </p:blipFill>
        <p:spPr>
          <a:xfrm>
            <a:off x="4402666" y="992187"/>
            <a:ext cx="7620000" cy="5229225"/>
          </a:xfrm>
          <a:prstGeom prst="rect">
            <a:avLst/>
          </a:prstGeom>
        </p:spPr>
      </p:pic>
      <p:sp>
        <p:nvSpPr>
          <p:cNvPr id="7" name="Title 1">
            <a:extLst>
              <a:ext uri="{FF2B5EF4-FFF2-40B4-BE49-F238E27FC236}">
                <a16:creationId xmlns:a16="http://schemas.microsoft.com/office/drawing/2014/main" id="{E4BD18F3-A993-63F5-DD07-043169AE4985}"/>
              </a:ext>
            </a:extLst>
          </p:cNvPr>
          <p:cNvSpPr txBox="1">
            <a:spLocks/>
          </p:cNvSpPr>
          <p:nvPr/>
        </p:nvSpPr>
        <p:spPr>
          <a:xfrm>
            <a:off x="564116" y="14881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dirty="0"/>
              <a:t>Kriisiplaan </a:t>
            </a:r>
            <a:endParaRPr lang="en-EE" dirty="0"/>
          </a:p>
        </p:txBody>
      </p:sp>
    </p:spTree>
    <p:extLst>
      <p:ext uri="{BB962C8B-B14F-4D97-AF65-F5344CB8AC3E}">
        <p14:creationId xmlns:p14="http://schemas.microsoft.com/office/powerpoint/2010/main" val="7721604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D31FC-AE35-7133-196B-AC54C05E0368}"/>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56D6C827-6782-7055-B171-C26302080D9C}"/>
              </a:ext>
            </a:extLst>
          </p:cNvPr>
          <p:cNvSpPr txBox="1">
            <a:spLocks/>
          </p:cNvSpPr>
          <p:nvPr/>
        </p:nvSpPr>
        <p:spPr>
          <a:xfrm>
            <a:off x="564115" y="23517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err="1"/>
              <a:t>Eriosa</a:t>
            </a:r>
            <a:endParaRPr lang="en-EE" dirty="0"/>
          </a:p>
        </p:txBody>
      </p:sp>
      <p:pic>
        <p:nvPicPr>
          <p:cNvPr id="6" name="Pilt 5">
            <a:extLst>
              <a:ext uri="{FF2B5EF4-FFF2-40B4-BE49-F238E27FC236}">
                <a16:creationId xmlns:a16="http://schemas.microsoft.com/office/drawing/2014/main" id="{7CCC8ED8-52B7-B731-1DB6-E2943B683FBE}"/>
              </a:ext>
            </a:extLst>
          </p:cNvPr>
          <p:cNvPicPr>
            <a:picLocks noChangeAspect="1"/>
          </p:cNvPicPr>
          <p:nvPr/>
        </p:nvPicPr>
        <p:blipFill>
          <a:blip r:embed="rId2"/>
          <a:stretch>
            <a:fillRect/>
          </a:stretch>
        </p:blipFill>
        <p:spPr>
          <a:xfrm>
            <a:off x="4454525" y="423862"/>
            <a:ext cx="7448550" cy="6010275"/>
          </a:xfrm>
          <a:prstGeom prst="rect">
            <a:avLst/>
          </a:prstGeom>
        </p:spPr>
      </p:pic>
      <p:sp>
        <p:nvSpPr>
          <p:cNvPr id="7" name="Title 1">
            <a:extLst>
              <a:ext uri="{FF2B5EF4-FFF2-40B4-BE49-F238E27FC236}">
                <a16:creationId xmlns:a16="http://schemas.microsoft.com/office/drawing/2014/main" id="{317E3587-7051-8BE3-BEE5-4AAAB0CB9FBB}"/>
              </a:ext>
            </a:extLst>
          </p:cNvPr>
          <p:cNvSpPr txBox="1">
            <a:spLocks/>
          </p:cNvSpPr>
          <p:nvPr/>
        </p:nvSpPr>
        <p:spPr>
          <a:xfrm>
            <a:off x="564116" y="1488163"/>
            <a:ext cx="3668159"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dirty="0"/>
              <a:t>Kriisiplaan </a:t>
            </a:r>
            <a:endParaRPr lang="en-EE" dirty="0"/>
          </a:p>
        </p:txBody>
      </p:sp>
    </p:spTree>
    <p:extLst>
      <p:ext uri="{BB962C8B-B14F-4D97-AF65-F5344CB8AC3E}">
        <p14:creationId xmlns:p14="http://schemas.microsoft.com/office/powerpoint/2010/main" val="15183752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1E947-5253-F4BD-D002-AAE384196DB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71236DC-DFC4-D29B-43C4-7EC03E4062F9}"/>
              </a:ext>
            </a:extLst>
          </p:cNvPr>
          <p:cNvSpPr>
            <a:spLocks noGrp="1"/>
          </p:cNvSpPr>
          <p:nvPr>
            <p:ph type="title"/>
          </p:nvPr>
        </p:nvSpPr>
        <p:spPr/>
        <p:txBody>
          <a:bodyPr/>
          <a:lstStyle/>
          <a:p>
            <a:r>
              <a:rPr lang="et-EE" dirty="0"/>
              <a:t>Tegevuskaardid</a:t>
            </a:r>
            <a:endParaRPr lang="en-EE" dirty="0"/>
          </a:p>
        </p:txBody>
      </p:sp>
    </p:spTree>
    <p:extLst>
      <p:ext uri="{BB962C8B-B14F-4D97-AF65-F5344CB8AC3E}">
        <p14:creationId xmlns:p14="http://schemas.microsoft.com/office/powerpoint/2010/main" val="2069695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9">
            <a:extLst>
              <a:ext uri="{FF2B5EF4-FFF2-40B4-BE49-F238E27FC236}">
                <a16:creationId xmlns:a16="http://schemas.microsoft.com/office/drawing/2014/main" id="{6E453176-0253-EF66-35C8-AB396ED130B0}"/>
              </a:ext>
            </a:extLst>
          </p:cNvPr>
          <p:cNvSpPr>
            <a:spLocks noGrp="1"/>
          </p:cNvSpPr>
          <p:nvPr>
            <p:ph type="subTitle" idx="13"/>
          </p:nvPr>
        </p:nvSpPr>
        <p:spPr>
          <a:xfrm>
            <a:off x="550863" y="4308230"/>
            <a:ext cx="2895599" cy="2000495"/>
          </a:xfrm>
        </p:spPr>
        <p:txBody>
          <a:bodyPr anchor="b">
            <a:normAutofit/>
          </a:bodyPr>
          <a:lstStyle/>
          <a:p>
            <a:pPr marL="0" indent="0" algn="ctr">
              <a:buNone/>
            </a:pPr>
            <a:r>
              <a:rPr lang="et-EE" sz="3600" dirty="0"/>
              <a:t>Olukorrapõhised tegevuskaardid</a:t>
            </a:r>
          </a:p>
          <a:p>
            <a:pPr marL="0" indent="0" algn="ctr">
              <a:buNone/>
            </a:pPr>
            <a:r>
              <a:rPr lang="et-EE" sz="2000" dirty="0"/>
              <a:t>13 tegevuskaarti</a:t>
            </a:r>
            <a:endParaRPr lang="en-EE" sz="2000" dirty="0"/>
          </a:p>
        </p:txBody>
      </p:sp>
      <p:grpSp>
        <p:nvGrpSpPr>
          <p:cNvPr id="4" name="Graphic 4">
            <a:extLst>
              <a:ext uri="{FF2B5EF4-FFF2-40B4-BE49-F238E27FC236}">
                <a16:creationId xmlns:a16="http://schemas.microsoft.com/office/drawing/2014/main" id="{E529BAB7-8CE9-DDE3-DAC8-9CCFC0529BB3}"/>
              </a:ext>
            </a:extLst>
          </p:cNvPr>
          <p:cNvGrpSpPr/>
          <p:nvPr/>
        </p:nvGrpSpPr>
        <p:grpSpPr>
          <a:xfrm>
            <a:off x="1190808" y="2549770"/>
            <a:ext cx="1682383" cy="1964084"/>
            <a:chOff x="9274175" y="0"/>
            <a:chExt cx="2937192" cy="3429000"/>
          </a:xfrm>
        </p:grpSpPr>
        <p:sp>
          <p:nvSpPr>
            <p:cNvPr id="5" name="Freeform 4">
              <a:extLst>
                <a:ext uri="{FF2B5EF4-FFF2-40B4-BE49-F238E27FC236}">
                  <a16:creationId xmlns:a16="http://schemas.microsoft.com/office/drawing/2014/main" id="{86ED457B-87EF-2036-A88C-CBE2EB13B675}"/>
                </a:ext>
              </a:extLst>
            </p:cNvPr>
            <p:cNvSpPr/>
            <p:nvPr/>
          </p:nvSpPr>
          <p:spPr>
            <a:xfrm>
              <a:off x="9274175" y="0"/>
              <a:ext cx="1468755" cy="3429000"/>
            </a:xfrm>
            <a:custGeom>
              <a:avLst/>
              <a:gdLst>
                <a:gd name="connsiteX0" fmla="*/ 0 w 1468755"/>
                <a:gd name="connsiteY0" fmla="*/ 2004695 h 3429000"/>
                <a:gd name="connsiteX1" fmla="*/ 0 w 1468755"/>
                <a:gd name="connsiteY1" fmla="*/ 0 h 3429000"/>
                <a:gd name="connsiteX2" fmla="*/ 149860 w 1468755"/>
                <a:gd name="connsiteY2" fmla="*/ 281940 h 3429000"/>
                <a:gd name="connsiteX3" fmla="*/ 1258888 w 1468755"/>
                <a:gd name="connsiteY3" fmla="*/ 1029970 h 3429000"/>
                <a:gd name="connsiteX4" fmla="*/ 1468755 w 1468755"/>
                <a:gd name="connsiteY4" fmla="*/ 1424623 h 3429000"/>
                <a:gd name="connsiteX5" fmla="*/ 1468755 w 1468755"/>
                <a:gd name="connsiteY5" fmla="*/ 3429000 h 3429000"/>
                <a:gd name="connsiteX6" fmla="*/ 1318895 w 1468755"/>
                <a:gd name="connsiteY6" fmla="*/ 3147060 h 3429000"/>
                <a:gd name="connsiteX7" fmla="*/ 209868 w 1468755"/>
                <a:gd name="connsiteY7" fmla="*/ 2399348 h 3429000"/>
                <a:gd name="connsiteX8" fmla="*/ 0 w 1468755"/>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5" h="3429000">
                  <a:moveTo>
                    <a:pt x="0" y="2004695"/>
                  </a:moveTo>
                  <a:lnTo>
                    <a:pt x="0" y="0"/>
                  </a:lnTo>
                  <a:cubicBezTo>
                    <a:pt x="0" y="113030"/>
                    <a:pt x="56198" y="218758"/>
                    <a:pt x="149860" y="281940"/>
                  </a:cubicBezTo>
                  <a:lnTo>
                    <a:pt x="1258888" y="1029970"/>
                  </a:lnTo>
                  <a:cubicBezTo>
                    <a:pt x="1390015" y="1118553"/>
                    <a:pt x="1468755" y="1266190"/>
                    <a:pt x="1468755" y="1424623"/>
                  </a:cubicBezTo>
                  <a:lnTo>
                    <a:pt x="1468755" y="3429000"/>
                  </a:lnTo>
                  <a:cubicBezTo>
                    <a:pt x="1468755" y="3315970"/>
                    <a:pt x="1412558" y="3210243"/>
                    <a:pt x="1318895" y="3147060"/>
                  </a:cubicBezTo>
                  <a:lnTo>
                    <a:pt x="209868" y="2399348"/>
                  </a:lnTo>
                  <a:cubicBezTo>
                    <a:pt x="78740" y="2310765"/>
                    <a:pt x="0" y="2162810"/>
                    <a:pt x="0" y="2004695"/>
                  </a:cubicBezTo>
                  <a:close/>
                </a:path>
              </a:pathLst>
            </a:custGeom>
            <a:solidFill>
              <a:srgbClr val="002E87"/>
            </a:solidFill>
            <a:ln w="3170" cap="flat">
              <a:noFill/>
              <a:prstDash val="solid"/>
              <a:miter/>
            </a:ln>
          </p:spPr>
          <p:txBody>
            <a:bodyPr rtlCol="0" anchor="ctr"/>
            <a:lstStyle/>
            <a:p>
              <a:endParaRPr lang="en-EE"/>
            </a:p>
          </p:txBody>
        </p:sp>
        <p:sp>
          <p:nvSpPr>
            <p:cNvPr id="6" name="Freeform 5">
              <a:extLst>
                <a:ext uri="{FF2B5EF4-FFF2-40B4-BE49-F238E27FC236}">
                  <a16:creationId xmlns:a16="http://schemas.microsoft.com/office/drawing/2014/main" id="{A639C15D-F308-FD09-ADD9-175713C3ECC8}"/>
                </a:ext>
              </a:extLst>
            </p:cNvPr>
            <p:cNvSpPr/>
            <p:nvPr/>
          </p:nvSpPr>
          <p:spPr>
            <a:xfrm>
              <a:off x="10742612" y="0"/>
              <a:ext cx="1468754" cy="3429000"/>
            </a:xfrm>
            <a:custGeom>
              <a:avLst/>
              <a:gdLst>
                <a:gd name="connsiteX0" fmla="*/ 1468755 w 1468754"/>
                <a:gd name="connsiteY0" fmla="*/ 2004695 h 3429000"/>
                <a:gd name="connsiteX1" fmla="*/ 1468755 w 1468754"/>
                <a:gd name="connsiteY1" fmla="*/ 0 h 3429000"/>
                <a:gd name="connsiteX2" fmla="*/ 1318895 w 1468754"/>
                <a:gd name="connsiteY2" fmla="*/ 281940 h 3429000"/>
                <a:gd name="connsiteX3" fmla="*/ 209867 w 1468754"/>
                <a:gd name="connsiteY3" fmla="*/ 1029652 h 3429000"/>
                <a:gd name="connsiteX4" fmla="*/ 0 w 1468754"/>
                <a:gd name="connsiteY4" fmla="*/ 1424305 h 3429000"/>
                <a:gd name="connsiteX5" fmla="*/ 0 w 1468754"/>
                <a:gd name="connsiteY5" fmla="*/ 3429000 h 3429000"/>
                <a:gd name="connsiteX6" fmla="*/ 149860 w 1468754"/>
                <a:gd name="connsiteY6" fmla="*/ 3147060 h 3429000"/>
                <a:gd name="connsiteX7" fmla="*/ 1258888 w 1468754"/>
                <a:gd name="connsiteY7" fmla="*/ 2399348 h 3429000"/>
                <a:gd name="connsiteX8" fmla="*/ 1468755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1468755" y="2004695"/>
                  </a:moveTo>
                  <a:lnTo>
                    <a:pt x="1468755" y="0"/>
                  </a:lnTo>
                  <a:cubicBezTo>
                    <a:pt x="1468755" y="113030"/>
                    <a:pt x="1412558" y="218758"/>
                    <a:pt x="1318895" y="281940"/>
                  </a:cubicBezTo>
                  <a:lnTo>
                    <a:pt x="209867" y="1029652"/>
                  </a:lnTo>
                  <a:cubicBezTo>
                    <a:pt x="78740" y="1118235"/>
                    <a:pt x="0" y="1265873"/>
                    <a:pt x="0" y="1424305"/>
                  </a:cubicBezTo>
                  <a:lnTo>
                    <a:pt x="0" y="3429000"/>
                  </a:lnTo>
                  <a:cubicBezTo>
                    <a:pt x="0" y="3315970"/>
                    <a:pt x="56198" y="3210243"/>
                    <a:pt x="149860" y="3147060"/>
                  </a:cubicBezTo>
                  <a:lnTo>
                    <a:pt x="1258888" y="2399348"/>
                  </a:lnTo>
                  <a:cubicBezTo>
                    <a:pt x="1390015" y="2310765"/>
                    <a:pt x="1468755" y="2162810"/>
                    <a:pt x="1468755" y="2004695"/>
                  </a:cubicBezTo>
                  <a:close/>
                </a:path>
              </a:pathLst>
            </a:custGeom>
            <a:solidFill>
              <a:srgbClr val="0072CE"/>
            </a:solidFill>
            <a:ln w="3170" cap="flat">
              <a:noFill/>
              <a:prstDash val="solid"/>
              <a:miter/>
            </a:ln>
          </p:spPr>
          <p:txBody>
            <a:bodyPr rtlCol="0" anchor="ctr"/>
            <a:lstStyle/>
            <a:p>
              <a:endParaRPr lang="en-EE"/>
            </a:p>
          </p:txBody>
        </p:sp>
      </p:grpSp>
      <p:pic>
        <p:nvPicPr>
          <p:cNvPr id="24" name="Graphic 23">
            <a:extLst>
              <a:ext uri="{FF2B5EF4-FFF2-40B4-BE49-F238E27FC236}">
                <a16:creationId xmlns:a16="http://schemas.microsoft.com/office/drawing/2014/main" id="{D6E0E40A-D839-1356-EE43-EB439C24ECC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55808" y="2549770"/>
            <a:ext cx="1680383" cy="1964084"/>
          </a:xfrm>
          <a:prstGeom prst="rect">
            <a:avLst/>
          </a:prstGeom>
        </p:spPr>
      </p:pic>
      <p:pic>
        <p:nvPicPr>
          <p:cNvPr id="25" name="Graphic 24">
            <a:extLst>
              <a:ext uri="{FF2B5EF4-FFF2-40B4-BE49-F238E27FC236}">
                <a16:creationId xmlns:a16="http://schemas.microsoft.com/office/drawing/2014/main" id="{73004D47-909B-13F7-2CD9-497F3A954C6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9320809" y="2549770"/>
            <a:ext cx="1680382" cy="1964084"/>
          </a:xfrm>
          <a:prstGeom prst="rect">
            <a:avLst/>
          </a:prstGeom>
        </p:spPr>
      </p:pic>
      <p:sp>
        <p:nvSpPr>
          <p:cNvPr id="2" name="Subtitle 9">
            <a:extLst>
              <a:ext uri="{FF2B5EF4-FFF2-40B4-BE49-F238E27FC236}">
                <a16:creationId xmlns:a16="http://schemas.microsoft.com/office/drawing/2014/main" id="{7C227ECA-5502-FC52-AA98-F4977FF9311E}"/>
              </a:ext>
            </a:extLst>
          </p:cNvPr>
          <p:cNvSpPr txBox="1">
            <a:spLocks/>
          </p:cNvSpPr>
          <p:nvPr/>
        </p:nvSpPr>
        <p:spPr>
          <a:xfrm>
            <a:off x="4648199" y="4308230"/>
            <a:ext cx="2895599" cy="2000495"/>
          </a:xfrm>
          <a:prstGeom prst="rect">
            <a:avLst/>
          </a:prstGeom>
        </p:spPr>
        <p:txBody>
          <a:bodyPr vert="horz" lIns="0" tIns="0" rIns="0" bIns="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spc="-150" baseline="0">
                <a:solidFill>
                  <a:srgbClr val="002E87"/>
                </a:solidFill>
                <a:latin typeface="Roboto Condensed"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150" baseline="0">
                <a:solidFill>
                  <a:srgbClr val="002E87"/>
                </a:solidFill>
                <a:latin typeface="Roboto Condensed"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150" baseline="0">
                <a:solidFill>
                  <a:srgbClr val="002E87"/>
                </a:solidFill>
                <a:latin typeface="Roboto Condensed"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150" baseline="0">
                <a:solidFill>
                  <a:srgbClr val="002E87"/>
                </a:solidFill>
                <a:latin typeface="Roboto Condensed"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150" baseline="0">
                <a:solidFill>
                  <a:srgbClr val="002E87"/>
                </a:solidFill>
                <a:latin typeface="Roboto Condensed"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t-EE" sz="3600" dirty="0">
                <a:solidFill>
                  <a:schemeClr val="bg1"/>
                </a:solidFill>
              </a:rPr>
              <a:t>Personalipõhised tegevuskaardid</a:t>
            </a:r>
          </a:p>
          <a:p>
            <a:pPr marL="0" indent="0" algn="ctr">
              <a:buFont typeface="Arial" panose="020B0604020202020204" pitchFamily="34" charset="0"/>
              <a:buNone/>
            </a:pPr>
            <a:r>
              <a:rPr lang="et-EE" sz="2000" dirty="0">
                <a:solidFill>
                  <a:schemeClr val="bg1"/>
                </a:solidFill>
              </a:rPr>
              <a:t>10 tegevuskaarti</a:t>
            </a:r>
            <a:endParaRPr lang="en-EE" sz="2000" dirty="0">
              <a:solidFill>
                <a:schemeClr val="bg1"/>
              </a:solidFill>
            </a:endParaRPr>
          </a:p>
        </p:txBody>
      </p:sp>
      <p:sp>
        <p:nvSpPr>
          <p:cNvPr id="3" name="Subtitle 9">
            <a:extLst>
              <a:ext uri="{FF2B5EF4-FFF2-40B4-BE49-F238E27FC236}">
                <a16:creationId xmlns:a16="http://schemas.microsoft.com/office/drawing/2014/main" id="{00BA352F-8D0C-5ECA-C4ED-C68C17723ED1}"/>
              </a:ext>
            </a:extLst>
          </p:cNvPr>
          <p:cNvSpPr txBox="1">
            <a:spLocks/>
          </p:cNvSpPr>
          <p:nvPr/>
        </p:nvSpPr>
        <p:spPr>
          <a:xfrm>
            <a:off x="8745538" y="4308230"/>
            <a:ext cx="2895599" cy="2000495"/>
          </a:xfrm>
          <a:prstGeom prst="rect">
            <a:avLst/>
          </a:prstGeom>
        </p:spPr>
        <p:txBody>
          <a:bodyPr vert="horz" lIns="0" tIns="0" rIns="0" bIns="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spc="-150" baseline="0">
                <a:solidFill>
                  <a:srgbClr val="002E87"/>
                </a:solidFill>
                <a:latin typeface="Roboto Condensed"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150" baseline="0">
                <a:solidFill>
                  <a:srgbClr val="002E87"/>
                </a:solidFill>
                <a:latin typeface="Roboto Condensed"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150" baseline="0">
                <a:solidFill>
                  <a:srgbClr val="002E87"/>
                </a:solidFill>
                <a:latin typeface="Roboto Condensed"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150" baseline="0">
                <a:solidFill>
                  <a:srgbClr val="002E87"/>
                </a:solidFill>
                <a:latin typeface="Roboto Condensed"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150" baseline="0">
                <a:solidFill>
                  <a:srgbClr val="002E87"/>
                </a:solidFill>
                <a:latin typeface="Roboto Condensed"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t-EE" sz="3600" dirty="0">
                <a:solidFill>
                  <a:schemeClr val="bg1"/>
                </a:solidFill>
              </a:rPr>
              <a:t>Õppijapõhised tegevuskaardid</a:t>
            </a:r>
          </a:p>
          <a:p>
            <a:pPr marL="0" indent="0" algn="ctr">
              <a:buFont typeface="Arial" panose="020B0604020202020204" pitchFamily="34" charset="0"/>
              <a:buNone/>
            </a:pPr>
            <a:r>
              <a:rPr lang="et-EE" sz="2000" dirty="0">
                <a:solidFill>
                  <a:schemeClr val="bg1"/>
                </a:solidFill>
              </a:rPr>
              <a:t>5 tegevuskaarti</a:t>
            </a:r>
            <a:endParaRPr lang="en-EE" sz="2000" dirty="0">
              <a:solidFill>
                <a:schemeClr val="bg1"/>
              </a:solidFill>
            </a:endParaRPr>
          </a:p>
        </p:txBody>
      </p:sp>
    </p:spTree>
    <p:extLst>
      <p:ext uri="{BB962C8B-B14F-4D97-AF65-F5344CB8AC3E}">
        <p14:creationId xmlns:p14="http://schemas.microsoft.com/office/powerpoint/2010/main" val="22639802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99DC5-9E84-FB86-0BCB-4B47DB5A1C7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FA09E25-7FEA-4C11-3DA2-C2D5E10308A4}"/>
              </a:ext>
            </a:extLst>
          </p:cNvPr>
          <p:cNvSpPr txBox="1">
            <a:spLocks/>
          </p:cNvSpPr>
          <p:nvPr/>
        </p:nvSpPr>
        <p:spPr>
          <a:xfrm>
            <a:off x="564116" y="1488163"/>
            <a:ext cx="10587971"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dirty="0"/>
              <a:t>Olukorrapõhised tegevuskaardid (tähestiku järgi) </a:t>
            </a:r>
            <a:endParaRPr lang="en-EE" dirty="0"/>
          </a:p>
        </p:txBody>
      </p:sp>
      <p:pic>
        <p:nvPicPr>
          <p:cNvPr id="3" name="Pilt 2">
            <a:extLst>
              <a:ext uri="{FF2B5EF4-FFF2-40B4-BE49-F238E27FC236}">
                <a16:creationId xmlns:a16="http://schemas.microsoft.com/office/drawing/2014/main" id="{B52555F1-DE31-B5F2-A13E-C6F345754461}"/>
              </a:ext>
            </a:extLst>
          </p:cNvPr>
          <p:cNvPicPr>
            <a:picLocks noChangeAspect="1"/>
          </p:cNvPicPr>
          <p:nvPr/>
        </p:nvPicPr>
        <p:blipFill>
          <a:blip r:embed="rId2"/>
          <a:stretch>
            <a:fillRect/>
          </a:stretch>
        </p:blipFill>
        <p:spPr>
          <a:xfrm>
            <a:off x="458338" y="2285016"/>
            <a:ext cx="11275323" cy="4166584"/>
          </a:xfrm>
          <a:prstGeom prst="rect">
            <a:avLst/>
          </a:prstGeom>
        </p:spPr>
      </p:pic>
    </p:spTree>
    <p:extLst>
      <p:ext uri="{BB962C8B-B14F-4D97-AF65-F5344CB8AC3E}">
        <p14:creationId xmlns:p14="http://schemas.microsoft.com/office/powerpoint/2010/main" val="110218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592CC-056B-6497-9CD6-56D65DBCA20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E6807540-DEB7-C7C0-218B-3B669F329281}"/>
              </a:ext>
            </a:extLst>
          </p:cNvPr>
          <p:cNvSpPr txBox="1">
            <a:spLocks/>
          </p:cNvSpPr>
          <p:nvPr/>
        </p:nvSpPr>
        <p:spPr>
          <a:xfrm>
            <a:off x="564117" y="1488163"/>
            <a:ext cx="2991884"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a:t>Olukorrapõhised tegevuskaardid </a:t>
            </a:r>
            <a:endParaRPr lang="en-EE" sz="3200" dirty="0"/>
          </a:p>
        </p:txBody>
      </p:sp>
      <p:pic>
        <p:nvPicPr>
          <p:cNvPr id="3" name="Pilt 2">
            <a:extLst>
              <a:ext uri="{FF2B5EF4-FFF2-40B4-BE49-F238E27FC236}">
                <a16:creationId xmlns:a16="http://schemas.microsoft.com/office/drawing/2014/main" id="{B66A3895-23E6-5C86-FE71-2D185D2C555D}"/>
              </a:ext>
            </a:extLst>
          </p:cNvPr>
          <p:cNvPicPr>
            <a:picLocks noChangeAspect="1"/>
          </p:cNvPicPr>
          <p:nvPr/>
        </p:nvPicPr>
        <p:blipFill>
          <a:blip r:embed="rId2"/>
          <a:stretch>
            <a:fillRect/>
          </a:stretch>
        </p:blipFill>
        <p:spPr>
          <a:xfrm>
            <a:off x="3146241" y="287866"/>
            <a:ext cx="8844654" cy="6282267"/>
          </a:xfrm>
          <a:prstGeom prst="rect">
            <a:avLst/>
          </a:prstGeom>
        </p:spPr>
      </p:pic>
    </p:spTree>
    <p:extLst>
      <p:ext uri="{BB962C8B-B14F-4D97-AF65-F5344CB8AC3E}">
        <p14:creationId xmlns:p14="http://schemas.microsoft.com/office/powerpoint/2010/main" val="12644755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BD2E6-803B-675D-9E13-D54C1C59731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2AC1423-F219-0CCA-5B1A-B92F462029DF}"/>
              </a:ext>
            </a:extLst>
          </p:cNvPr>
          <p:cNvSpPr txBox="1">
            <a:spLocks/>
          </p:cNvSpPr>
          <p:nvPr/>
        </p:nvSpPr>
        <p:spPr>
          <a:xfrm>
            <a:off x="564117" y="1488163"/>
            <a:ext cx="2991884"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a:t>Olukorrapõhised tegevuskaardid </a:t>
            </a:r>
            <a:endParaRPr lang="en-EE" sz="3200" dirty="0"/>
          </a:p>
        </p:txBody>
      </p:sp>
      <p:pic>
        <p:nvPicPr>
          <p:cNvPr id="4" name="Pilt 3">
            <a:extLst>
              <a:ext uri="{FF2B5EF4-FFF2-40B4-BE49-F238E27FC236}">
                <a16:creationId xmlns:a16="http://schemas.microsoft.com/office/drawing/2014/main" id="{1E189AEB-AECD-563A-51BF-A189D7174884}"/>
              </a:ext>
            </a:extLst>
          </p:cNvPr>
          <p:cNvPicPr>
            <a:picLocks noChangeAspect="1"/>
          </p:cNvPicPr>
          <p:nvPr/>
        </p:nvPicPr>
        <p:blipFill>
          <a:blip r:embed="rId2"/>
          <a:stretch>
            <a:fillRect/>
          </a:stretch>
        </p:blipFill>
        <p:spPr>
          <a:xfrm>
            <a:off x="3386667" y="346109"/>
            <a:ext cx="8675822" cy="6165781"/>
          </a:xfrm>
          <a:prstGeom prst="rect">
            <a:avLst/>
          </a:prstGeom>
        </p:spPr>
      </p:pic>
    </p:spTree>
    <p:extLst>
      <p:ext uri="{BB962C8B-B14F-4D97-AF65-F5344CB8AC3E}">
        <p14:creationId xmlns:p14="http://schemas.microsoft.com/office/powerpoint/2010/main" val="9681091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EBDD0-8E28-8807-D554-1B9F3F1E854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94CEF71-26AB-A1D9-33A1-DA3A6E6FEB17}"/>
              </a:ext>
            </a:extLst>
          </p:cNvPr>
          <p:cNvSpPr txBox="1">
            <a:spLocks/>
          </p:cNvSpPr>
          <p:nvPr/>
        </p:nvSpPr>
        <p:spPr>
          <a:xfrm>
            <a:off x="564116" y="1488163"/>
            <a:ext cx="10587971"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dirty="0"/>
              <a:t>Personalipõhised tegevuskaardid (tähestiku järgi) </a:t>
            </a:r>
            <a:endParaRPr lang="en-EE" dirty="0"/>
          </a:p>
        </p:txBody>
      </p:sp>
      <p:pic>
        <p:nvPicPr>
          <p:cNvPr id="6" name="Pilt 5">
            <a:extLst>
              <a:ext uri="{FF2B5EF4-FFF2-40B4-BE49-F238E27FC236}">
                <a16:creationId xmlns:a16="http://schemas.microsoft.com/office/drawing/2014/main" id="{07FC9F10-11C0-F1CE-319C-45D5CD70E5F3}"/>
              </a:ext>
            </a:extLst>
          </p:cNvPr>
          <p:cNvPicPr>
            <a:picLocks noChangeAspect="1"/>
          </p:cNvPicPr>
          <p:nvPr/>
        </p:nvPicPr>
        <p:blipFill>
          <a:blip r:embed="rId2"/>
          <a:stretch>
            <a:fillRect/>
          </a:stretch>
        </p:blipFill>
        <p:spPr>
          <a:xfrm>
            <a:off x="564116" y="2283918"/>
            <a:ext cx="11255351" cy="2536195"/>
          </a:xfrm>
          <a:prstGeom prst="rect">
            <a:avLst/>
          </a:prstGeom>
        </p:spPr>
      </p:pic>
    </p:spTree>
    <p:extLst>
      <p:ext uri="{BB962C8B-B14F-4D97-AF65-F5344CB8AC3E}">
        <p14:creationId xmlns:p14="http://schemas.microsoft.com/office/powerpoint/2010/main" val="30803080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730EF-D265-15B7-6E8C-BFA7DB68407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ECBF5EE-AAD0-5062-5A43-84CC6C5DEA34}"/>
              </a:ext>
            </a:extLst>
          </p:cNvPr>
          <p:cNvSpPr txBox="1">
            <a:spLocks/>
          </p:cNvSpPr>
          <p:nvPr/>
        </p:nvSpPr>
        <p:spPr>
          <a:xfrm>
            <a:off x="564117" y="1488163"/>
            <a:ext cx="2991884"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a:t>Personalipõhised tegevuskaardid </a:t>
            </a:r>
            <a:endParaRPr lang="en-EE" sz="3200" dirty="0"/>
          </a:p>
        </p:txBody>
      </p:sp>
      <p:pic>
        <p:nvPicPr>
          <p:cNvPr id="3" name="Pilt 2">
            <a:extLst>
              <a:ext uri="{FF2B5EF4-FFF2-40B4-BE49-F238E27FC236}">
                <a16:creationId xmlns:a16="http://schemas.microsoft.com/office/drawing/2014/main" id="{29CFFFB1-341F-9EAE-3F3C-4C7F386BB5F3}"/>
              </a:ext>
            </a:extLst>
          </p:cNvPr>
          <p:cNvPicPr>
            <a:picLocks noChangeAspect="1"/>
          </p:cNvPicPr>
          <p:nvPr/>
        </p:nvPicPr>
        <p:blipFill>
          <a:blip r:embed="rId2"/>
          <a:stretch>
            <a:fillRect/>
          </a:stretch>
        </p:blipFill>
        <p:spPr>
          <a:xfrm>
            <a:off x="3226385" y="287866"/>
            <a:ext cx="8832496" cy="6282268"/>
          </a:xfrm>
          <a:prstGeom prst="rect">
            <a:avLst/>
          </a:prstGeom>
        </p:spPr>
      </p:pic>
    </p:spTree>
    <p:extLst>
      <p:ext uri="{BB962C8B-B14F-4D97-AF65-F5344CB8AC3E}">
        <p14:creationId xmlns:p14="http://schemas.microsoft.com/office/powerpoint/2010/main" val="5012977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5DA66-658A-ABC3-5A8B-C6C16F7B758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9BF7DA0-173C-C62C-8143-CD3B21880E7B}"/>
              </a:ext>
            </a:extLst>
          </p:cNvPr>
          <p:cNvSpPr txBox="1">
            <a:spLocks/>
          </p:cNvSpPr>
          <p:nvPr/>
        </p:nvSpPr>
        <p:spPr>
          <a:xfrm>
            <a:off x="564117" y="1488163"/>
            <a:ext cx="2991884"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a:t>Personalipõhised tegevuskaardid </a:t>
            </a:r>
            <a:endParaRPr lang="en-EE" sz="3200" dirty="0"/>
          </a:p>
        </p:txBody>
      </p:sp>
      <p:pic>
        <p:nvPicPr>
          <p:cNvPr id="4" name="Pilt 3">
            <a:extLst>
              <a:ext uri="{FF2B5EF4-FFF2-40B4-BE49-F238E27FC236}">
                <a16:creationId xmlns:a16="http://schemas.microsoft.com/office/drawing/2014/main" id="{48133EE2-1088-40BB-F8C4-694010EB2156}"/>
              </a:ext>
            </a:extLst>
          </p:cNvPr>
          <p:cNvPicPr>
            <a:picLocks noChangeAspect="1"/>
          </p:cNvPicPr>
          <p:nvPr/>
        </p:nvPicPr>
        <p:blipFill>
          <a:blip r:embed="rId2"/>
          <a:stretch>
            <a:fillRect/>
          </a:stretch>
        </p:blipFill>
        <p:spPr>
          <a:xfrm>
            <a:off x="3276703" y="312617"/>
            <a:ext cx="8762897" cy="6232765"/>
          </a:xfrm>
          <a:prstGeom prst="rect">
            <a:avLst/>
          </a:prstGeom>
        </p:spPr>
      </p:pic>
    </p:spTree>
    <p:extLst>
      <p:ext uri="{BB962C8B-B14F-4D97-AF65-F5344CB8AC3E}">
        <p14:creationId xmlns:p14="http://schemas.microsoft.com/office/powerpoint/2010/main" val="37061331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0B4F8-AF9C-F75A-6F62-8D2AB3E0370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472A4870-1FB9-FC7A-5F3A-07425CD8C391}"/>
              </a:ext>
            </a:extLst>
          </p:cNvPr>
          <p:cNvSpPr txBox="1">
            <a:spLocks/>
          </p:cNvSpPr>
          <p:nvPr/>
        </p:nvSpPr>
        <p:spPr>
          <a:xfrm>
            <a:off x="564116" y="1488163"/>
            <a:ext cx="10587971"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dirty="0"/>
              <a:t>Õppijapõhised tegevuskaardid (tähestiku järgi) </a:t>
            </a:r>
            <a:endParaRPr lang="en-EE" dirty="0"/>
          </a:p>
        </p:txBody>
      </p:sp>
      <p:pic>
        <p:nvPicPr>
          <p:cNvPr id="4" name="Pilt 3">
            <a:extLst>
              <a:ext uri="{FF2B5EF4-FFF2-40B4-BE49-F238E27FC236}">
                <a16:creationId xmlns:a16="http://schemas.microsoft.com/office/drawing/2014/main" id="{34F325B0-EBD7-77FF-6B92-05B55EE51B02}"/>
              </a:ext>
            </a:extLst>
          </p:cNvPr>
          <p:cNvPicPr>
            <a:picLocks noChangeAspect="1"/>
          </p:cNvPicPr>
          <p:nvPr/>
        </p:nvPicPr>
        <p:blipFill>
          <a:blip r:embed="rId2"/>
          <a:stretch>
            <a:fillRect/>
          </a:stretch>
        </p:blipFill>
        <p:spPr>
          <a:xfrm>
            <a:off x="635000" y="2352254"/>
            <a:ext cx="10922000" cy="1595443"/>
          </a:xfrm>
          <a:prstGeom prst="rect">
            <a:avLst/>
          </a:prstGeom>
        </p:spPr>
      </p:pic>
    </p:spTree>
    <p:extLst>
      <p:ext uri="{BB962C8B-B14F-4D97-AF65-F5344CB8AC3E}">
        <p14:creationId xmlns:p14="http://schemas.microsoft.com/office/powerpoint/2010/main" val="33964224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C03D4-5DA7-BC33-25F0-789B30AFF64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C3D337C-83DF-6424-5563-A46E32352B1D}"/>
              </a:ext>
            </a:extLst>
          </p:cNvPr>
          <p:cNvSpPr txBox="1">
            <a:spLocks/>
          </p:cNvSpPr>
          <p:nvPr/>
        </p:nvSpPr>
        <p:spPr>
          <a:xfrm>
            <a:off x="564117" y="1488163"/>
            <a:ext cx="2991884"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a:t>Õppijapõhised tegevuskaardid </a:t>
            </a:r>
            <a:endParaRPr lang="en-EE" sz="3200" dirty="0"/>
          </a:p>
        </p:txBody>
      </p:sp>
      <p:pic>
        <p:nvPicPr>
          <p:cNvPr id="3" name="Pilt 2">
            <a:extLst>
              <a:ext uri="{FF2B5EF4-FFF2-40B4-BE49-F238E27FC236}">
                <a16:creationId xmlns:a16="http://schemas.microsoft.com/office/drawing/2014/main" id="{D7DB3AAA-B357-6094-0D72-3C3D03972FE7}"/>
              </a:ext>
            </a:extLst>
          </p:cNvPr>
          <p:cNvPicPr>
            <a:picLocks noChangeAspect="1"/>
          </p:cNvPicPr>
          <p:nvPr/>
        </p:nvPicPr>
        <p:blipFill>
          <a:blip r:embed="rId3"/>
          <a:stretch>
            <a:fillRect/>
          </a:stretch>
        </p:blipFill>
        <p:spPr>
          <a:xfrm>
            <a:off x="2986111" y="211666"/>
            <a:ext cx="9064962" cy="6434667"/>
          </a:xfrm>
          <a:prstGeom prst="rect">
            <a:avLst/>
          </a:prstGeom>
        </p:spPr>
      </p:pic>
    </p:spTree>
    <p:extLst>
      <p:ext uri="{BB962C8B-B14F-4D97-AF65-F5344CB8AC3E}">
        <p14:creationId xmlns:p14="http://schemas.microsoft.com/office/powerpoint/2010/main" val="12615243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0ED5E-0DB1-AD03-F64B-C628746E415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B3D1E5B-8262-0C2E-F805-6C8D99C4E901}"/>
              </a:ext>
            </a:extLst>
          </p:cNvPr>
          <p:cNvSpPr txBox="1">
            <a:spLocks/>
          </p:cNvSpPr>
          <p:nvPr/>
        </p:nvSpPr>
        <p:spPr>
          <a:xfrm>
            <a:off x="564117" y="1488163"/>
            <a:ext cx="2991884" cy="1255037"/>
          </a:xfrm>
          <a:prstGeom prst="rect">
            <a:avLst/>
          </a:prstGeom>
        </p:spPr>
        <p:txBody>
          <a:bodyPr/>
          <a:lst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a:lstStyle>
          <a:p>
            <a:r>
              <a:rPr lang="et-EE" sz="3200" dirty="0"/>
              <a:t>Õppijapõhised tegevuskaardid </a:t>
            </a:r>
            <a:endParaRPr lang="en-EE" sz="3200" dirty="0"/>
          </a:p>
        </p:txBody>
      </p:sp>
      <p:pic>
        <p:nvPicPr>
          <p:cNvPr id="4" name="Pilt 3">
            <a:extLst>
              <a:ext uri="{FF2B5EF4-FFF2-40B4-BE49-F238E27FC236}">
                <a16:creationId xmlns:a16="http://schemas.microsoft.com/office/drawing/2014/main" id="{0871E1F0-5223-85FC-B01A-D888668108CB}"/>
              </a:ext>
            </a:extLst>
          </p:cNvPr>
          <p:cNvPicPr>
            <a:picLocks noChangeAspect="1"/>
          </p:cNvPicPr>
          <p:nvPr/>
        </p:nvPicPr>
        <p:blipFill>
          <a:blip r:embed="rId3"/>
          <a:stretch>
            <a:fillRect/>
          </a:stretch>
        </p:blipFill>
        <p:spPr>
          <a:xfrm>
            <a:off x="3031067" y="190500"/>
            <a:ext cx="9035067" cy="6418700"/>
          </a:xfrm>
          <a:prstGeom prst="rect">
            <a:avLst/>
          </a:prstGeom>
        </p:spPr>
      </p:pic>
    </p:spTree>
    <p:extLst>
      <p:ext uri="{BB962C8B-B14F-4D97-AF65-F5344CB8AC3E}">
        <p14:creationId xmlns:p14="http://schemas.microsoft.com/office/powerpoint/2010/main" val="29630089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36A1E-EBD7-65E4-C375-292C3BF4E5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AFE37B-332F-B916-7DCD-9292603CAF1A}"/>
              </a:ext>
            </a:extLst>
          </p:cNvPr>
          <p:cNvSpPr>
            <a:spLocks noGrp="1"/>
          </p:cNvSpPr>
          <p:nvPr>
            <p:ph type="ctrTitle"/>
          </p:nvPr>
        </p:nvSpPr>
        <p:spPr/>
        <p:txBody>
          <a:bodyPr/>
          <a:lstStyle/>
          <a:p>
            <a:r>
              <a:rPr lang="et-EE" dirty="0"/>
              <a:t>Järelsõna </a:t>
            </a:r>
            <a:endParaRPr lang="en-EE" dirty="0"/>
          </a:p>
        </p:txBody>
      </p:sp>
      <p:sp>
        <p:nvSpPr>
          <p:cNvPr id="3" name="Subtitle 2">
            <a:extLst>
              <a:ext uri="{FF2B5EF4-FFF2-40B4-BE49-F238E27FC236}">
                <a16:creationId xmlns:a16="http://schemas.microsoft.com/office/drawing/2014/main" id="{600B9173-40B2-882C-B1A7-10F215E5B97E}"/>
              </a:ext>
            </a:extLst>
          </p:cNvPr>
          <p:cNvSpPr>
            <a:spLocks noGrp="1"/>
          </p:cNvSpPr>
          <p:nvPr>
            <p:ph type="subTitle" idx="1"/>
          </p:nvPr>
        </p:nvSpPr>
        <p:spPr>
          <a:xfrm>
            <a:off x="564116" y="2273168"/>
            <a:ext cx="8123083" cy="4347551"/>
          </a:xfrm>
        </p:spPr>
        <p:txBody>
          <a:bodyPr>
            <a:normAutofit/>
          </a:bodyPr>
          <a:lstStyle/>
          <a:p>
            <a:pPr marL="571500" indent="-571500">
              <a:buFont typeface="Arial" panose="020B0604020202020204" pitchFamily="34" charset="0"/>
              <a:buChar char="•"/>
            </a:pPr>
            <a:r>
              <a:rPr lang="et-EE" sz="2000" b="1" spc="0" dirty="0">
                <a:latin typeface="Roboto Light" panose="02000000000000000000" pitchFamily="2" charset="0"/>
                <a:ea typeface="Roboto Light" panose="02000000000000000000" pitchFamily="2" charset="0"/>
              </a:rPr>
              <a:t>Kriisijuhiste kasutajad:</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peavad lähtuma oma õppeasutuse vajadustest ja võimalustest (esitatud näidiste sisu võib muuta, laiendada ja kitsendada)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rPr>
              <a:t>saavad kriisijuhistest ideid ja suuniseid, kuidas oma õppeasutustes kriisiplaani koostada või ka olemasolevat plaani uuendada.</a:t>
            </a:r>
          </a:p>
          <a:p>
            <a:pPr marL="571500" indent="-571500">
              <a:buFont typeface="Arial" panose="020B0604020202020204" pitchFamily="34" charset="0"/>
              <a:buChar char="•"/>
            </a:pPr>
            <a:r>
              <a:rPr lang="et-EE" sz="2000" spc="0" dirty="0">
                <a:latin typeface="Roboto Light" panose="02000000000000000000" pitchFamily="2" charset="0"/>
                <a:ea typeface="Roboto Light" panose="02000000000000000000" pitchFamily="2" charset="0"/>
              </a:rPr>
              <a:t>Kriisireguleerimisega seotud küsimuste korral on soovitatav teha koostööd kohaliku omavalitsuse üksuse ning Haridus- ja Teadusministeeriumiga. </a:t>
            </a:r>
          </a:p>
          <a:p>
            <a:pPr marL="571500" indent="-571500">
              <a:buFont typeface="Arial" panose="020B0604020202020204" pitchFamily="34" charset="0"/>
              <a:buChar char="•"/>
            </a:pPr>
            <a:r>
              <a:rPr lang="et-EE" sz="2000" b="1" spc="0" dirty="0">
                <a:latin typeface="Roboto Light" panose="02000000000000000000" pitchFamily="2" charset="0"/>
                <a:ea typeface="Roboto Light" panose="02000000000000000000" pitchFamily="2" charset="0"/>
              </a:rPr>
              <a:t>Kriisiplaan on n-ö elav dokument </a:t>
            </a:r>
            <a:r>
              <a:rPr lang="et-EE" sz="2000" spc="0" dirty="0">
                <a:latin typeface="Roboto Light" panose="02000000000000000000" pitchFamily="2" charset="0"/>
                <a:ea typeface="Roboto Light" panose="02000000000000000000" pitchFamily="2" charset="0"/>
              </a:rPr>
              <a:t>– see võib ja isegi peab uuenema ja arenema, mistõttu on kõik mõtted ja ettepanekud, mis on suunatud õppeasutuse kriisiplaani ja üldiselt kriisireguleerimise arendamisele, elulise tähtsusega. </a:t>
            </a:r>
          </a:p>
          <a:p>
            <a:pPr marL="571500" indent="-571500">
              <a:buFont typeface="Arial" panose="020B0604020202020204" pitchFamily="34" charset="0"/>
              <a:buChar char="•"/>
            </a:pPr>
            <a:r>
              <a:rPr lang="et-EE" sz="2000" spc="0" dirty="0">
                <a:latin typeface="Roboto Light" panose="02000000000000000000" pitchFamily="2" charset="0"/>
                <a:ea typeface="Roboto Light" panose="02000000000000000000" pitchFamily="2" charset="0"/>
              </a:rPr>
              <a:t>Vt ka Päästeameti poolt loodud </a:t>
            </a:r>
            <a:r>
              <a:rPr lang="et-EE" sz="2000" b="1" spc="0" dirty="0">
                <a:latin typeface="Roboto Light" panose="02000000000000000000" pitchFamily="2" charset="0"/>
                <a:ea typeface="Roboto Light" panose="02000000000000000000" pitchFamily="2" charset="0"/>
              </a:rPr>
              <a:t>Elanikkonnakaitse pädevusmudelit </a:t>
            </a:r>
          </a:p>
          <a:p>
            <a:pPr marL="1028700" lvl="1" indent="-571500" algn="l">
              <a:buFont typeface="Arial" panose="020B0604020202020204" pitchFamily="34" charset="0"/>
              <a:buChar char="•"/>
            </a:pPr>
            <a:r>
              <a:rPr lang="et-EE" sz="1600" spc="0" dirty="0">
                <a:latin typeface="Roboto Light" panose="02000000000000000000" pitchFamily="2" charset="0"/>
                <a:ea typeface="Roboto Light" panose="02000000000000000000" pitchFamily="2" charset="0"/>
                <a:hlinkClick r:id="rId2"/>
              </a:rPr>
              <a:t>https://www.rescue.ee/et/juhend/elanikkonnakaitse-paedevusmudel</a:t>
            </a:r>
            <a:r>
              <a:rPr lang="et-EE" sz="1600" spc="0" dirty="0">
                <a:latin typeface="Roboto Light" panose="02000000000000000000" pitchFamily="2" charset="0"/>
                <a:ea typeface="Roboto Light" panose="02000000000000000000" pitchFamily="2" charset="0"/>
              </a:rPr>
              <a:t> </a:t>
            </a:r>
          </a:p>
        </p:txBody>
      </p:sp>
    </p:spTree>
    <p:extLst>
      <p:ext uri="{BB962C8B-B14F-4D97-AF65-F5344CB8AC3E}">
        <p14:creationId xmlns:p14="http://schemas.microsoft.com/office/powerpoint/2010/main" val="9115570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8F61-03CE-3ED3-6628-AE26353CFEF7}"/>
              </a:ext>
            </a:extLst>
          </p:cNvPr>
          <p:cNvSpPr>
            <a:spLocks noGrp="1"/>
          </p:cNvSpPr>
          <p:nvPr>
            <p:ph type="ctrTitle"/>
          </p:nvPr>
        </p:nvSpPr>
        <p:spPr/>
        <p:txBody>
          <a:bodyPr/>
          <a:lstStyle/>
          <a:p>
            <a:r>
              <a:rPr lang="en-EE" dirty="0"/>
              <a:t>Täna</a:t>
            </a:r>
            <a:r>
              <a:rPr lang="et-EE" dirty="0"/>
              <a:t>n</a:t>
            </a:r>
            <a:r>
              <a:rPr lang="en-EE" dirty="0"/>
              <a:t> tähelepanu eest!</a:t>
            </a:r>
          </a:p>
        </p:txBody>
      </p:sp>
      <p:sp>
        <p:nvSpPr>
          <p:cNvPr id="6" name="Subtitle 5">
            <a:extLst>
              <a:ext uri="{FF2B5EF4-FFF2-40B4-BE49-F238E27FC236}">
                <a16:creationId xmlns:a16="http://schemas.microsoft.com/office/drawing/2014/main" id="{A3DC351F-D1FF-B5A4-B700-82B484D238F0}"/>
              </a:ext>
            </a:extLst>
          </p:cNvPr>
          <p:cNvSpPr>
            <a:spLocks noGrp="1"/>
          </p:cNvSpPr>
          <p:nvPr>
            <p:ph type="subTitle" idx="1"/>
          </p:nvPr>
        </p:nvSpPr>
        <p:spPr>
          <a:xfrm>
            <a:off x="564114" y="3962540"/>
            <a:ext cx="7556155" cy="2229538"/>
          </a:xfrm>
        </p:spPr>
        <p:txBody>
          <a:bodyPr>
            <a:normAutofit fontScale="92500" lnSpcReduction="20000"/>
          </a:bodyPr>
          <a:lstStyle/>
          <a:p>
            <a:endParaRPr lang="et-EE" dirty="0"/>
          </a:p>
          <a:p>
            <a:endParaRPr lang="et-EE" dirty="0"/>
          </a:p>
          <a:p>
            <a:r>
              <a:rPr lang="et-EE" sz="4200" spc="0" dirty="0"/>
              <a:t>Armani Pogosjan</a:t>
            </a:r>
          </a:p>
          <a:p>
            <a:r>
              <a:rPr lang="et-EE" sz="1700" spc="0" dirty="0"/>
              <a:t>HTM Õiguspoliitika osakonna õigusnõunik</a:t>
            </a:r>
          </a:p>
          <a:p>
            <a:pPr>
              <a:lnSpc>
                <a:spcPct val="120000"/>
              </a:lnSpc>
            </a:pPr>
            <a:r>
              <a:rPr lang="et-EE" sz="1700" spc="0" dirty="0"/>
              <a:t>Kriisijuhistega seotud küsimuste või nõustamise soovi tekkimisel võta julgelt ühendust! </a:t>
            </a:r>
            <a:r>
              <a:rPr lang="et-EE" sz="1700" spc="0" dirty="0">
                <a:hlinkClick r:id="rId2">
                  <a:extLst>
                    <a:ext uri="{A12FA001-AC4F-418D-AE19-62706E023703}">
                      <ahyp:hlinkClr xmlns:ahyp="http://schemas.microsoft.com/office/drawing/2018/hyperlinkcolor" val="tx"/>
                    </a:ext>
                  </a:extLst>
                </a:hlinkClick>
              </a:rPr>
              <a:t>Armani.Pogosjan@hm.ee</a:t>
            </a:r>
            <a:r>
              <a:rPr lang="et-EE" sz="1700" spc="0" dirty="0"/>
              <a:t> </a:t>
            </a:r>
          </a:p>
          <a:p>
            <a:endParaRPr lang="en-EE" dirty="0"/>
          </a:p>
          <a:p>
            <a:endParaRPr lang="en-EE" dirty="0"/>
          </a:p>
        </p:txBody>
      </p:sp>
    </p:spTree>
    <p:extLst>
      <p:ext uri="{BB962C8B-B14F-4D97-AF65-F5344CB8AC3E}">
        <p14:creationId xmlns:p14="http://schemas.microsoft.com/office/powerpoint/2010/main" val="1204588657"/>
      </p:ext>
    </p:extLst>
  </p:cSld>
  <p:clrMapOvr>
    <a:masterClrMapping/>
  </p:clrMapOvr>
</p:sld>
</file>

<file path=ppt/theme/theme1.xml><?xml version="1.0" encoding="utf-8"?>
<a:theme xmlns:a="http://schemas.openxmlformats.org/drawingml/2006/main" name="Tumesinise taustaga">
  <a:themeElements>
    <a:clrScheme name="Haridus ja teadusministeerium stiil 1">
      <a:dk1>
        <a:srgbClr val="003087"/>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Helesininse taustaga">
  <a:themeElements>
    <a:clrScheme name="Haridus ja teadusministeerium stiil 1">
      <a:dk1>
        <a:srgbClr val="003087"/>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Valge taustaga">
  <a:themeElements>
    <a:clrScheme name="Haridus ja teadusministeerium stiil 1">
      <a:dk1>
        <a:srgbClr val="003087"/>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722BA4EAB76C6B468A6FEFCD50C16FC7" ma:contentTypeVersion="1" ma:contentTypeDescription="Loo uus dokument" ma:contentTypeScope="" ma:versionID="fb1841d948fcc7141f4a732c8746304e">
  <xsd:schema xmlns:xsd="http://www.w3.org/2001/XMLSchema" xmlns:xs="http://www.w3.org/2001/XMLSchema" xmlns:p="http://schemas.microsoft.com/office/2006/metadata/properties" xmlns:ns2="a7338fc0-1f71-47ca-af62-527eb90cb0f3" targetNamespace="http://schemas.microsoft.com/office/2006/metadata/properties" ma:root="true" ma:fieldsID="2dbc7368641cfa1fa9d5b6554aba99d7" ns2:_="">
    <xsd:import namespace="a7338fc0-1f71-47ca-af62-527eb90cb0f3"/>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338fc0-1f71-47ca-af62-527eb90cb0f3" elementFormDefault="qualified">
    <xsd:import namespace="http://schemas.microsoft.com/office/2006/documentManagement/types"/>
    <xsd:import namespace="http://schemas.microsoft.com/office/infopath/2007/PartnerControls"/>
    <xsd:element name="SharedWithUsers" ma:index="8" nillable="true" ma:displayName="Ühiskasutuses"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C38C35-13CF-4968-879B-6477FF5491CA}">
  <ds:schemaRefs>
    <ds:schemaRef ds:uri="http://schemas.microsoft.com/sharepoint/v3/contenttype/forms"/>
  </ds:schemaRefs>
</ds:datastoreItem>
</file>

<file path=customXml/itemProps2.xml><?xml version="1.0" encoding="utf-8"?>
<ds:datastoreItem xmlns:ds="http://schemas.openxmlformats.org/officeDocument/2006/customXml" ds:itemID="{69A8C5E5-94A4-4D0C-9976-26FAA0808482}">
  <ds:schemaRefs>
    <ds:schemaRef ds:uri="http://schemas.microsoft.com/office/2006/metadata/properties"/>
    <ds:schemaRef ds:uri="http://schemas.microsoft.com/office/infopath/2007/PartnerControls"/>
    <ds:schemaRef ds:uri="86EA3CD2-CEED-4040-955E-5B83AF18E558"/>
    <ds:schemaRef ds:uri="http://schemas.microsoft.com/sharepoint/v3"/>
    <ds:schemaRef ds:uri="http://schemas.microsoft.com/sharepoint/v3/fields"/>
  </ds:schemaRefs>
</ds:datastoreItem>
</file>

<file path=customXml/itemProps3.xml><?xml version="1.0" encoding="utf-8"?>
<ds:datastoreItem xmlns:ds="http://schemas.openxmlformats.org/officeDocument/2006/customXml" ds:itemID="{C26ED087-4309-4BA6-BFF6-CDDA2F07ED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338fc0-1f71-47ca-af62-527eb90cb0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5467</TotalTime>
  <Words>1198</Words>
  <Application>Microsoft Office PowerPoint</Application>
  <PresentationFormat>Laiekraan</PresentationFormat>
  <Paragraphs>159</Paragraphs>
  <Slides>45</Slides>
  <Notes>2</Notes>
  <HiddenSlides>0</HiddenSlides>
  <MMClips>0</MMClips>
  <ScaleCrop>false</ScaleCrop>
  <HeadingPairs>
    <vt:vector size="6" baseType="variant">
      <vt:variant>
        <vt:lpstr>Kasutatud fondid</vt:lpstr>
      </vt:variant>
      <vt:variant>
        <vt:i4>5</vt:i4>
      </vt:variant>
      <vt:variant>
        <vt:lpstr>Kujundus</vt:lpstr>
      </vt:variant>
      <vt:variant>
        <vt:i4>3</vt:i4>
      </vt:variant>
      <vt:variant>
        <vt:lpstr>Slaidipealkirjad</vt:lpstr>
      </vt:variant>
      <vt:variant>
        <vt:i4>45</vt:i4>
      </vt:variant>
    </vt:vector>
  </HeadingPairs>
  <TitlesOfParts>
    <vt:vector size="53" baseType="lpstr">
      <vt:lpstr>Arial</vt:lpstr>
      <vt:lpstr>Calibri</vt:lpstr>
      <vt:lpstr>Roboto</vt:lpstr>
      <vt:lpstr>Roboto Condensed</vt:lpstr>
      <vt:lpstr>Roboto Light</vt:lpstr>
      <vt:lpstr>Tumesinise taustaga</vt:lpstr>
      <vt:lpstr>Helesininse taustaga</vt:lpstr>
      <vt:lpstr>Valge taustaga</vt:lpstr>
      <vt:lpstr>Kriisijuhised</vt:lpstr>
      <vt:lpstr>Sisukord  1. Eessõna 2. Metoodiline juhend   3. Kriisiplaan 4. Tegevuskaardid 5. Järelsõna  </vt:lpstr>
      <vt:lpstr>Tõsta käsi, kui… </vt:lpstr>
      <vt:lpstr>Eessõna </vt:lpstr>
      <vt:lpstr>hm.ee/kriisijuhised </vt:lpstr>
      <vt:lpstr>Metoodiline juhend </vt:lpstr>
      <vt:lpstr>Metoodiline juhend  </vt:lpstr>
      <vt:lpstr>Metoodiline juhend  </vt:lpstr>
      <vt:lpstr>Metoodiline juhend  </vt:lpstr>
      <vt:lpstr>Metoodiline juhend  </vt:lpstr>
      <vt:lpstr>Metoodiline juhend  </vt:lpstr>
      <vt:lpstr>Metoodiline juhend  </vt:lpstr>
      <vt:lpstr>Metoodiline juhend  </vt:lpstr>
      <vt:lpstr>Metoodiline juhend  </vt:lpstr>
      <vt:lpstr>Metoodiline juhend  </vt:lpstr>
      <vt:lpstr>Metoodiline juhend  </vt:lpstr>
      <vt:lpstr>Metoodiline juhend  </vt:lpstr>
      <vt:lpstr>Metoodiline juhend  </vt:lpstr>
      <vt:lpstr>Metoodiline juhend  </vt:lpstr>
      <vt:lpstr>Kriisiplaan</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Tegevuskaardid</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Järelsõna </vt:lpstr>
      <vt:lpstr>Tänan tähelepanu eest!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Agentuur Ecwador</dc:creator>
  <cp:keywords/>
  <dc:description/>
  <cp:lastModifiedBy>Armani Pogosjan</cp:lastModifiedBy>
  <cp:revision>79</cp:revision>
  <dcterms:created xsi:type="dcterms:W3CDTF">2021-03-10T11:43:06Z</dcterms:created>
  <dcterms:modified xsi:type="dcterms:W3CDTF">2025-08-12T15:43:40Z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0x010100722BA4EAB76C6B468A6FEFCD50C16FC7</vt:lpwstr>
  </property>
</Properties>
</file>