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14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itel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13569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ealkiri ja pildial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272819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ldiallkirjaga tsita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7643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4337605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sitaadi visiitka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69045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Õige või v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7712435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311911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34017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ealkiri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6440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18197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8951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55881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58940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59606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24577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t-EE" smtClean="0"/>
              <a:t>Pildi lisamiseks klõpsake ikooni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13513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t-EE" smtClean="0"/>
              <a:t>Muutke pealkirja laadi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3D94B-53A0-4E8D-8055-9F2BD135CD33}" type="datetimeFigureOut">
              <a:rPr lang="et-EE" smtClean="0"/>
              <a:t>19.01.2016</a:t>
            </a:fld>
            <a:endParaRPr lang="et-E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9969D30-B763-4042-AB86-1E1CDCF296A6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54812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838200" y="325369"/>
            <a:ext cx="10515600" cy="1325563"/>
          </a:xfrm>
        </p:spPr>
        <p:txBody>
          <a:bodyPr/>
          <a:lstStyle/>
          <a:p>
            <a:r>
              <a:rPr lang="et-EE" b="1" dirty="0" smtClean="0"/>
              <a:t>Tähtsündmused 2016 I poolaasta</a:t>
            </a:r>
            <a:endParaRPr lang="et-EE" b="1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t-EE" dirty="0" smtClean="0"/>
              <a:t>Volikogu Saue linn    20.01</a:t>
            </a:r>
          </a:p>
          <a:p>
            <a:r>
              <a:rPr lang="et-EE" dirty="0" smtClean="0"/>
              <a:t>Volikogu Saue vald     17.02</a:t>
            </a:r>
          </a:p>
          <a:p>
            <a:r>
              <a:rPr lang="et-EE" b="1" dirty="0" smtClean="0"/>
              <a:t>HOL- TALIPÄEV Raasiku 26.02 Arukülas</a:t>
            </a:r>
          </a:p>
          <a:p>
            <a:r>
              <a:rPr lang="et-EE" dirty="0" smtClean="0"/>
              <a:t>Valdade ja linnade päevad 16-17.03</a:t>
            </a:r>
          </a:p>
          <a:p>
            <a:r>
              <a:rPr lang="et-EE" dirty="0" smtClean="0"/>
              <a:t>Volikogu Tallinnas   20.04</a:t>
            </a:r>
          </a:p>
          <a:p>
            <a:r>
              <a:rPr lang="et-EE" dirty="0" smtClean="0"/>
              <a:t>Volikogu Vasalemma 18.05</a:t>
            </a:r>
          </a:p>
          <a:p>
            <a:r>
              <a:rPr lang="et-EE" b="1" dirty="0" smtClean="0"/>
              <a:t>HOL Kevadkoolitus 26.-27.05 Hiiumaal</a:t>
            </a:r>
          </a:p>
          <a:p>
            <a:r>
              <a:rPr lang="et-EE" dirty="0" smtClean="0"/>
              <a:t>Volikogu Aegviidu 	15.06</a:t>
            </a:r>
          </a:p>
          <a:p>
            <a:r>
              <a:rPr lang="et-EE" dirty="0" smtClean="0"/>
              <a:t>HOL –Spordipäevad Anijas 11-12.08</a:t>
            </a:r>
          </a:p>
          <a:p>
            <a:endParaRPr lang="et-EE" dirty="0"/>
          </a:p>
        </p:txBody>
      </p:sp>
      <p:pic>
        <p:nvPicPr>
          <p:cNvPr id="4" name="Pilt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7880" y="5757009"/>
            <a:ext cx="2484120" cy="116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005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hk">
  <a:themeElements>
    <a:clrScheme name="Tahk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Tahk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hk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36</Words>
  <Application>Microsoft Office PowerPoint</Application>
  <PresentationFormat>Laiekraan</PresentationFormat>
  <Paragraphs>10</Paragraphs>
  <Slides>1</Slides>
  <Notes>0</Notes>
  <HiddenSlides>0</HiddenSlides>
  <MMClips>0</MMClips>
  <ScaleCrop>false</ScaleCrop>
  <HeadingPairs>
    <vt:vector size="6" baseType="variant">
      <vt:variant>
        <vt:lpstr>Kasutatud fondid</vt:lpstr>
      </vt:variant>
      <vt:variant>
        <vt:i4>3</vt:i4>
      </vt:variant>
      <vt:variant>
        <vt:lpstr>Kujundus</vt:lpstr>
      </vt:variant>
      <vt:variant>
        <vt:i4>1</vt:i4>
      </vt:variant>
      <vt:variant>
        <vt:lpstr>Slaidipealkirjad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Tahk</vt:lpstr>
      <vt:lpstr>Tähtsündmused 2016 I poolaasta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Tähtsündmused 2016 I poolaasta</dc:title>
  <dc:creator>Vello Tamm</dc:creator>
  <cp:lastModifiedBy>Vello Tamm</cp:lastModifiedBy>
  <cp:revision>1</cp:revision>
  <dcterms:created xsi:type="dcterms:W3CDTF">2016-01-19T07:51:50Z</dcterms:created>
  <dcterms:modified xsi:type="dcterms:W3CDTF">2016-01-19T07:52:59Z</dcterms:modified>
</cp:coreProperties>
</file>