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75" r:id="rId6"/>
  </p:sldMasterIdLst>
  <p:notesMasterIdLst>
    <p:notesMasterId r:id="rId27"/>
  </p:notesMasterIdLst>
  <p:sldIdLst>
    <p:sldId id="385" r:id="rId7"/>
    <p:sldId id="424" r:id="rId8"/>
    <p:sldId id="433" r:id="rId9"/>
    <p:sldId id="467" r:id="rId10"/>
    <p:sldId id="483" r:id="rId11"/>
    <p:sldId id="484" r:id="rId12"/>
    <p:sldId id="485" r:id="rId13"/>
    <p:sldId id="464" r:id="rId14"/>
    <p:sldId id="468" r:id="rId15"/>
    <p:sldId id="469" r:id="rId16"/>
    <p:sldId id="471" r:id="rId17"/>
    <p:sldId id="470" r:id="rId18"/>
    <p:sldId id="465" r:id="rId19"/>
    <p:sldId id="466" r:id="rId20"/>
    <p:sldId id="477" r:id="rId21"/>
    <p:sldId id="478" r:id="rId22"/>
    <p:sldId id="480" r:id="rId23"/>
    <p:sldId id="481" r:id="rId24"/>
    <p:sldId id="479" r:id="rId25"/>
    <p:sldId id="3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sti Kõiv" initials="KK" lastIdx="1" clrIdx="0">
    <p:extLst>
      <p:ext uri="{19B8F6BF-5375-455C-9EA6-DF929625EA0E}">
        <p15:presenceInfo xmlns:p15="http://schemas.microsoft.com/office/powerpoint/2012/main" userId="S-1-5-21-2009196460-3307222142-1538888278-12761" providerId="AD"/>
      </p:ext>
    </p:extLst>
  </p:cmAuthor>
  <p:cmAuthor id="2" name="Elo Tuppits" initials="ET" lastIdx="3" clrIdx="1">
    <p:extLst>
      <p:ext uri="{19B8F6BF-5375-455C-9EA6-DF929625EA0E}">
        <p15:presenceInfo xmlns:p15="http://schemas.microsoft.com/office/powerpoint/2012/main" userId="S-1-5-21-2009196460-3307222142-1538888278-109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E"/>
    <a:srgbClr val="002E87"/>
    <a:srgbClr val="0558A7"/>
    <a:srgbClr val="1B284F"/>
    <a:srgbClr val="685BC7"/>
    <a:srgbClr val="4091C7"/>
    <a:srgbClr val="73CC82"/>
    <a:srgbClr val="DE5E12"/>
    <a:srgbClr val="E8A326"/>
    <a:srgbClr val="F2F1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03" autoAdjust="0"/>
  </p:normalViewPr>
  <p:slideViewPr>
    <p:cSldViewPr snapToGrid="0">
      <p:cViewPr varScale="1">
        <p:scale>
          <a:sx n="70" d="100"/>
          <a:sy n="70" d="100"/>
        </p:scale>
        <p:origin x="113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145E8-3D5F-224D-B2BD-DB522C61DAC9}" type="datetimeFigureOut">
              <a:t>11.08.2025</a:t>
            </a:fld>
            <a:endParaRPr lang="en-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EBCF9-54DE-864D-87F8-5BD191D4CF58}" type="slidenum">
              <a:t>‹#›</a:t>
            </a:fld>
            <a:endParaRPr lang="en-EE"/>
          </a:p>
        </p:txBody>
      </p:sp>
    </p:spTree>
    <p:extLst>
      <p:ext uri="{BB962C8B-B14F-4D97-AF65-F5344CB8AC3E}">
        <p14:creationId xmlns:p14="http://schemas.microsoft.com/office/powerpoint/2010/main" val="4101239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AE4EBCF9-54DE-864D-87F8-5BD191D4CF58}" type="slidenum">
              <a:rPr lang="et-EE" smtClean="0"/>
              <a:t>1</a:t>
            </a:fld>
            <a:endParaRPr lang="et-EE"/>
          </a:p>
        </p:txBody>
      </p:sp>
    </p:spTree>
    <p:extLst>
      <p:ext uri="{BB962C8B-B14F-4D97-AF65-F5344CB8AC3E}">
        <p14:creationId xmlns:p14="http://schemas.microsoft.com/office/powerpoint/2010/main" val="5869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Oluline teadmine – EHÜ ei ole ainult endiste vene õppekeelega haridusasutuste „projekt“. See on kogu riigi ühine panus. Sh peavad korralikult panustama ka need koolid/lasteaiad, kelle jaoks just kui formaalselt midagi ei muutunud (enne eesti õppekeel ja nüüd eesti õppekeel).</a:t>
            </a:r>
          </a:p>
          <a:p>
            <a:r>
              <a:rPr lang="et-EE" dirty="0"/>
              <a:t>Lisaks – EHÜ on see, kuhu ühiskond niikuinii liigub – mitme erineva esimese keele ja erineva kultuurilise taustaga õpilased koos õppimas. </a:t>
            </a:r>
          </a:p>
          <a:p>
            <a:r>
              <a:rPr lang="et-EE" dirty="0"/>
              <a:t>On ebaõige vastandada või taandada see reform eesti keel vs vene keel või eestlased vs muu rahvuse esindajad või üldse keegi vs keegi teine.</a:t>
            </a:r>
          </a:p>
        </p:txBody>
      </p:sp>
      <p:sp>
        <p:nvSpPr>
          <p:cNvPr id="4" name="Slaidinumbri kohatäide 3"/>
          <p:cNvSpPr>
            <a:spLocks noGrp="1"/>
          </p:cNvSpPr>
          <p:nvPr>
            <p:ph type="sldNum" sz="quarter" idx="5"/>
          </p:nvPr>
        </p:nvSpPr>
        <p:spPr/>
        <p:txBody>
          <a:bodyPr/>
          <a:lstStyle/>
          <a:p>
            <a:fld id="{AE4EBCF9-54DE-864D-87F8-5BD191D4CF58}" type="slidenum">
              <a:rPr lang="et-EE" smtClean="0"/>
              <a:t>4</a:t>
            </a:fld>
            <a:endParaRPr lang="et-EE"/>
          </a:p>
        </p:txBody>
      </p:sp>
    </p:spTree>
    <p:extLst>
      <p:ext uri="{BB962C8B-B14F-4D97-AF65-F5344CB8AC3E}">
        <p14:creationId xmlns:p14="http://schemas.microsoft.com/office/powerpoint/2010/main" val="1132518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Esimene samm on just kui tehtud ja esimesed trepiastmed astutud. </a:t>
            </a:r>
          </a:p>
          <a:p>
            <a:r>
              <a:rPr lang="et-EE" dirty="0"/>
              <a:t>See reform muudab ühiskonnaelu mitmes mõttes.</a:t>
            </a:r>
          </a:p>
          <a:p>
            <a:pPr marL="228600" indent="-228600">
              <a:buAutoNum type="arabicParenR"/>
            </a:pPr>
            <a:r>
              <a:rPr lang="et-EE" dirty="0"/>
              <a:t>Keelereform</a:t>
            </a:r>
          </a:p>
          <a:p>
            <a:pPr marL="228600" indent="-228600">
              <a:buAutoNum type="arabicParenR"/>
            </a:pPr>
            <a:r>
              <a:rPr lang="et-EE" dirty="0"/>
              <a:t>Haridusreform - </a:t>
            </a:r>
            <a:r>
              <a:rPr lang="et-EE" sz="1200" kern="1200" dirty="0">
                <a:solidFill>
                  <a:schemeClr val="tx1"/>
                </a:solidFill>
                <a:effectLst/>
                <a:latin typeface="+mn-lt"/>
                <a:ea typeface="+mn-ea"/>
                <a:cs typeface="+mn-cs"/>
              </a:rPr>
              <a:t>õpilaste ainealased teadmised näitavad, et eestikeelse hariduse puhul on ka ainealased teadmised tugevamad; </a:t>
            </a:r>
            <a:r>
              <a:rPr lang="et-EE" sz="1200" b="0" i="0" kern="1200" dirty="0">
                <a:solidFill>
                  <a:schemeClr val="tx1"/>
                </a:solidFill>
                <a:effectLst/>
                <a:latin typeface="+mn-lt"/>
                <a:ea typeface="+mn-ea"/>
                <a:cs typeface="+mn-cs"/>
              </a:rPr>
              <a:t>OECD PISA uuringu tulemused näitavad, et Eesti pakub maailma parimat venekeelset haridust, kuid see jääb eestikeelsest haridusest keskmiselt ühe õppeaasta võrra maha. Puudub ka kaasaegne venekeelne õppevara ning Eestis ei ole vene õppekeelega koolidele õpetajaid ette valmistatud juba mitu kümnendit. </a:t>
            </a:r>
            <a:endParaRPr lang="et-EE" dirty="0"/>
          </a:p>
          <a:p>
            <a:pPr marL="228600" indent="-228600">
              <a:buAutoNum type="arabicParenR"/>
            </a:pPr>
            <a:r>
              <a:rPr lang="et-EE" dirty="0"/>
              <a:t>Ühtse väärtusruumi kujundamise reform – haridusasutus ei ole ainult teadmiste andmise kohta, vaid väärtushinnangute ja suhtumise kujundaja</a:t>
            </a:r>
          </a:p>
          <a:p>
            <a:pPr marL="228600" indent="-228600">
              <a:buAutoNum type="arabicParenR"/>
            </a:pPr>
            <a:r>
              <a:rPr lang="et-EE" dirty="0"/>
              <a:t>Majandusreform?  - </a:t>
            </a:r>
            <a:r>
              <a:rPr lang="et-EE" sz="1200" kern="1200" dirty="0">
                <a:solidFill>
                  <a:schemeClr val="tx1"/>
                </a:solidFill>
                <a:effectLst/>
                <a:latin typeface="+mn-lt"/>
                <a:ea typeface="+mn-ea"/>
                <a:cs typeface="+mn-cs"/>
              </a:rPr>
              <a:t>inimesele annab riigikeele oskus tööturul konkurentsieelise, erinevad uuringud näitavad, et väga suur põhjus, miks inimesed ei leia tööd, on ebapiisav riigikeeleoskus. Lisaks tagab eestikeelne õpe ka paremad ainealased teadmised, mis on otseses seoses inimese edukuse ja heaoluga.</a:t>
            </a:r>
            <a:endParaRPr lang="et-EE" dirty="0"/>
          </a:p>
          <a:p>
            <a:pPr marL="228600" indent="-228600">
              <a:buAutoNum type="arabicParenR"/>
            </a:pPr>
            <a:endParaRPr lang="et-EE" dirty="0"/>
          </a:p>
        </p:txBody>
      </p:sp>
      <p:sp>
        <p:nvSpPr>
          <p:cNvPr id="4" name="Slaidinumbri kohatäide 3"/>
          <p:cNvSpPr>
            <a:spLocks noGrp="1"/>
          </p:cNvSpPr>
          <p:nvPr>
            <p:ph type="sldNum" sz="quarter" idx="5"/>
          </p:nvPr>
        </p:nvSpPr>
        <p:spPr/>
        <p:txBody>
          <a:bodyPr/>
          <a:lstStyle/>
          <a:p>
            <a:fld id="{AE4EBCF9-54DE-864D-87F8-5BD191D4CF58}" type="slidenum">
              <a:rPr lang="et-EE" smtClean="0"/>
              <a:t>5</a:t>
            </a:fld>
            <a:endParaRPr lang="et-EE"/>
          </a:p>
        </p:txBody>
      </p:sp>
    </p:spTree>
    <p:extLst>
      <p:ext uri="{BB962C8B-B14F-4D97-AF65-F5344CB8AC3E}">
        <p14:creationId xmlns:p14="http://schemas.microsoft.com/office/powerpoint/2010/main" val="139876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Ida-Virumaa:</a:t>
            </a:r>
          </a:p>
          <a:p>
            <a:pPr marL="171450" indent="-171450">
              <a:buFontTx/>
              <a:buChar char="-"/>
            </a:pPr>
            <a:r>
              <a:rPr lang="et-EE" dirty="0"/>
              <a:t>Demograafiline olukord</a:t>
            </a:r>
          </a:p>
          <a:p>
            <a:pPr marL="171450" indent="-171450">
              <a:buFontTx/>
              <a:buChar char="-"/>
            </a:pPr>
            <a:r>
              <a:rPr lang="et-EE" dirty="0"/>
              <a:t>Keelekeskkond sisuliselt puudub</a:t>
            </a:r>
          </a:p>
          <a:p>
            <a:pPr marL="171450" indent="-171450">
              <a:buFontTx/>
              <a:buChar char="-"/>
            </a:pPr>
            <a:r>
              <a:rPr lang="et-EE" dirty="0"/>
              <a:t>Õpetajaid oli VÄGA palju puudu teiste piirkondadega võrreldes</a:t>
            </a:r>
          </a:p>
          <a:p>
            <a:pPr marL="0" indent="0">
              <a:buFontTx/>
              <a:buNone/>
            </a:pPr>
            <a:r>
              <a:rPr lang="et-EE" sz="1200" b="0" i="0" kern="1200" dirty="0">
                <a:solidFill>
                  <a:schemeClr val="tx1"/>
                </a:solidFill>
                <a:effectLst/>
                <a:latin typeface="+mn-lt"/>
                <a:ea typeface="+mn-ea"/>
                <a:cs typeface="+mn-cs"/>
              </a:rPr>
              <a:t>Tallinnas ja Harjumaal on väljakutse sarnane, kuid siiski kaalukate erinevustega. Näiteks oli Keeleameti 2021. a andmetel Ida-Virumaal keeletasemele mittevastavaid haridustöötajaid üle 1500 ja Harjumaal üle 600. Piirkondlikku inimressurssi arvestades on olukorda Ida-Virumaal palju raskem lahendada. Samuti on Ida-Virumaal keerulisem tagada eestikeelset keskkonda ja osaleda näiteks eestikeelses huvihariduses, millel samuti on suur mõju keeleoskuse arengule. Lisaks kaasneb nende inimeste jaoks, kes soovivad panustada valdkonda Ida-Virumaal, suurem vajadus kolida, oma isiklik elu ümber korraldada ning seega peab olema kaetud eluaseme vahetusega kaasnev kulu või ka näiteks transpordikulu kasv.</a:t>
            </a:r>
          </a:p>
          <a:p>
            <a:pPr marL="0" indent="0">
              <a:buFontTx/>
              <a:buNone/>
            </a:pPr>
            <a:endParaRPr lang="et-EE" sz="1200" b="0" i="0" kern="1200" dirty="0">
              <a:solidFill>
                <a:schemeClr val="tx1"/>
              </a:solidFill>
              <a:effectLst/>
              <a:latin typeface="+mn-lt"/>
              <a:ea typeface="+mn-ea"/>
              <a:cs typeface="+mn-cs"/>
            </a:endParaRPr>
          </a:p>
          <a:p>
            <a:pPr marL="0" indent="0">
              <a:buFontTx/>
              <a:buNone/>
            </a:pPr>
            <a:r>
              <a:rPr lang="et-EE" sz="1200" b="0" i="0" kern="1200" dirty="0">
                <a:solidFill>
                  <a:schemeClr val="tx1"/>
                </a:solidFill>
                <a:effectLst/>
                <a:latin typeface="+mn-lt"/>
                <a:ea typeface="+mn-ea"/>
                <a:cs typeface="+mn-cs"/>
              </a:rPr>
              <a:t>Kui praegu Harjumaal õpetajana töötav inimene soovib minna tööle Ida-Virumaale, siis talle ka see palgatoetus rakendub, kui ta tingimustele vastab.</a:t>
            </a:r>
          </a:p>
          <a:p>
            <a:pPr marL="0" indent="0">
              <a:buFontTx/>
              <a:buNone/>
            </a:pPr>
            <a:r>
              <a:rPr lang="et-EE" sz="1200" b="0" i="0" kern="1200" dirty="0">
                <a:solidFill>
                  <a:schemeClr val="tx1"/>
                </a:solidFill>
                <a:effectLst/>
                <a:latin typeface="+mn-lt"/>
                <a:ea typeface="+mn-ea"/>
                <a:cs typeface="+mn-cs"/>
              </a:rPr>
              <a:t>Mitmetes valdkondades on rakendatud just Ida-Viru piirkonnatasu (</a:t>
            </a:r>
            <a:r>
              <a:rPr lang="et-EE" sz="1200" b="0" i="0" kern="1200" dirty="0" err="1">
                <a:solidFill>
                  <a:schemeClr val="tx1"/>
                </a:solidFill>
                <a:effectLst/>
                <a:latin typeface="+mn-lt"/>
                <a:ea typeface="+mn-ea"/>
                <a:cs typeface="+mn-cs"/>
              </a:rPr>
              <a:t>sisekaitse</a:t>
            </a:r>
            <a:r>
              <a:rPr lang="et-EE" sz="1200" b="0" i="0" kern="1200" dirty="0">
                <a:solidFill>
                  <a:schemeClr val="tx1"/>
                </a:solidFill>
                <a:effectLst/>
                <a:latin typeface="+mn-lt"/>
                <a:ea typeface="+mn-ea"/>
                <a:cs typeface="+mn-cs"/>
              </a:rPr>
              <a:t>, õigus), et seda piirkonda järele aidata ja toetada.</a:t>
            </a:r>
            <a:endParaRPr lang="et-EE" dirty="0"/>
          </a:p>
        </p:txBody>
      </p:sp>
      <p:sp>
        <p:nvSpPr>
          <p:cNvPr id="4" name="Slaidinumbri kohatäide 3"/>
          <p:cNvSpPr>
            <a:spLocks noGrp="1"/>
          </p:cNvSpPr>
          <p:nvPr>
            <p:ph type="sldNum" sz="quarter" idx="5"/>
          </p:nvPr>
        </p:nvSpPr>
        <p:spPr/>
        <p:txBody>
          <a:bodyPr/>
          <a:lstStyle/>
          <a:p>
            <a:fld id="{AE4EBCF9-54DE-864D-87F8-5BD191D4CF58}" type="slidenum">
              <a:rPr lang="et-EE" smtClean="0"/>
              <a:t>6</a:t>
            </a:fld>
            <a:endParaRPr lang="et-EE"/>
          </a:p>
        </p:txBody>
      </p:sp>
    </p:spTree>
    <p:extLst>
      <p:ext uri="{BB962C8B-B14F-4D97-AF65-F5344CB8AC3E}">
        <p14:creationId xmlns:p14="http://schemas.microsoft.com/office/powerpoint/2010/main" val="2939895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AE4EBCF9-54DE-864D-87F8-5BD191D4CF58}" type="slidenum">
              <a:rPr lang="et-EE" smtClean="0"/>
              <a:t>20</a:t>
            </a:fld>
            <a:endParaRPr lang="et-EE"/>
          </a:p>
        </p:txBody>
      </p:sp>
    </p:spTree>
    <p:extLst>
      <p:ext uri="{BB962C8B-B14F-4D97-AF65-F5344CB8AC3E}">
        <p14:creationId xmlns:p14="http://schemas.microsoft.com/office/powerpoint/2010/main" val="1990970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1 element)">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grpSp>
        <p:nvGrpSpPr>
          <p:cNvPr id="15" name="Group 14">
            <a:extLst>
              <a:ext uri="{FF2B5EF4-FFF2-40B4-BE49-F238E27FC236}">
                <a16:creationId xmlns:a16="http://schemas.microsoft.com/office/drawing/2014/main" id="{D4ABEA0F-26E8-91F5-A1E7-23949294B1E1}"/>
              </a:ext>
            </a:extLst>
          </p:cNvPr>
          <p:cNvGrpSpPr/>
          <p:nvPr userDrawn="1"/>
        </p:nvGrpSpPr>
        <p:grpSpPr>
          <a:xfrm>
            <a:off x="9258300" y="0"/>
            <a:ext cx="5868034" cy="6858000"/>
            <a:chOff x="9258300" y="0"/>
            <a:chExt cx="5868034" cy="6858000"/>
          </a:xfrm>
        </p:grpSpPr>
        <p:sp>
          <p:nvSpPr>
            <p:cNvPr id="13" name="Freeform 12">
              <a:extLst>
                <a:ext uri="{FF2B5EF4-FFF2-40B4-BE49-F238E27FC236}">
                  <a16:creationId xmlns:a16="http://schemas.microsoft.com/office/drawing/2014/main" id="{C4BFA782-7BDA-1A11-3B3F-65B08BCB4006}"/>
                </a:ext>
              </a:extLst>
            </p:cNvPr>
            <p:cNvSpPr/>
            <p:nvPr/>
          </p:nvSpPr>
          <p:spPr>
            <a:xfrm>
              <a:off x="9258300" y="0"/>
              <a:ext cx="2934334" cy="6858000"/>
            </a:xfrm>
            <a:custGeom>
              <a:avLst/>
              <a:gdLst>
                <a:gd name="connsiteX0" fmla="*/ 0 w 2934334"/>
                <a:gd name="connsiteY0" fmla="*/ 4009390 h 6858000"/>
                <a:gd name="connsiteX1" fmla="*/ 0 w 2934334"/>
                <a:gd name="connsiteY1" fmla="*/ 0 h 6858000"/>
                <a:gd name="connsiteX2" fmla="*/ 299396 w 2934334"/>
                <a:gd name="connsiteY2" fmla="*/ 563880 h 6858000"/>
                <a:gd name="connsiteX3" fmla="*/ 2515053 w 2934334"/>
                <a:gd name="connsiteY3" fmla="*/ 2059940 h 6858000"/>
                <a:gd name="connsiteX4" fmla="*/ 2934334 w 2934334"/>
                <a:gd name="connsiteY4" fmla="*/ 2849245 h 6858000"/>
                <a:gd name="connsiteX5" fmla="*/ 2934334 w 2934334"/>
                <a:gd name="connsiteY5" fmla="*/ 6858000 h 6858000"/>
                <a:gd name="connsiteX6" fmla="*/ 2634938 w 2934334"/>
                <a:gd name="connsiteY6" fmla="*/ 6294120 h 6858000"/>
                <a:gd name="connsiteX7" fmla="*/ 419281 w 2934334"/>
                <a:gd name="connsiteY7" fmla="*/ 4798695 h 6858000"/>
                <a:gd name="connsiteX8" fmla="*/ 0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0" y="4009390"/>
                  </a:moveTo>
                  <a:lnTo>
                    <a:pt x="0" y="0"/>
                  </a:lnTo>
                  <a:cubicBezTo>
                    <a:pt x="0" y="226060"/>
                    <a:pt x="112274" y="437515"/>
                    <a:pt x="299396" y="563880"/>
                  </a:cubicBezTo>
                  <a:lnTo>
                    <a:pt x="2515053" y="2059940"/>
                  </a:lnTo>
                  <a:cubicBezTo>
                    <a:pt x="2777025" y="2237105"/>
                    <a:pt x="2934334" y="2532380"/>
                    <a:pt x="2934334" y="2849245"/>
                  </a:cubicBezTo>
                  <a:lnTo>
                    <a:pt x="2934334" y="6858000"/>
                  </a:lnTo>
                  <a:cubicBezTo>
                    <a:pt x="2934334" y="6631940"/>
                    <a:pt x="2822061" y="6420485"/>
                    <a:pt x="2634938" y="6294120"/>
                  </a:cubicBezTo>
                  <a:lnTo>
                    <a:pt x="419281" y="4798695"/>
                  </a:lnTo>
                  <a:cubicBezTo>
                    <a:pt x="157310" y="4621530"/>
                    <a:pt x="0" y="4325620"/>
                    <a:pt x="0" y="4009390"/>
                  </a:cubicBezTo>
                  <a:close/>
                </a:path>
              </a:pathLst>
            </a:custGeom>
            <a:solidFill>
              <a:srgbClr val="0072CE"/>
            </a:solidFill>
            <a:ln w="6343"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C26A1338-31F5-5F47-5508-0B8E182F5D77}"/>
                </a:ext>
              </a:extLst>
            </p:cNvPr>
            <p:cNvSpPr/>
            <p:nvPr/>
          </p:nvSpPr>
          <p:spPr>
            <a:xfrm>
              <a:off x="12192000" y="0"/>
              <a:ext cx="2934334" cy="6858000"/>
            </a:xfrm>
            <a:custGeom>
              <a:avLst/>
              <a:gdLst>
                <a:gd name="connsiteX0" fmla="*/ 2934334 w 2934334"/>
                <a:gd name="connsiteY0" fmla="*/ 4009390 h 6858000"/>
                <a:gd name="connsiteX1" fmla="*/ 2934334 w 2934334"/>
                <a:gd name="connsiteY1" fmla="*/ 0 h 6858000"/>
                <a:gd name="connsiteX2" fmla="*/ 2634939 w 2934334"/>
                <a:gd name="connsiteY2" fmla="*/ 563880 h 6858000"/>
                <a:gd name="connsiteX3" fmla="*/ 419281 w 2934334"/>
                <a:gd name="connsiteY3" fmla="*/ 2059305 h 6858000"/>
                <a:gd name="connsiteX4" fmla="*/ 0 w 2934334"/>
                <a:gd name="connsiteY4" fmla="*/ 2848610 h 6858000"/>
                <a:gd name="connsiteX5" fmla="*/ 0 w 2934334"/>
                <a:gd name="connsiteY5" fmla="*/ 6858000 h 6858000"/>
                <a:gd name="connsiteX6" fmla="*/ 299396 w 2934334"/>
                <a:gd name="connsiteY6" fmla="*/ 6294120 h 6858000"/>
                <a:gd name="connsiteX7" fmla="*/ 2515053 w 2934334"/>
                <a:gd name="connsiteY7" fmla="*/ 4798695 h 6858000"/>
                <a:gd name="connsiteX8" fmla="*/ 2934334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2934334" y="4009390"/>
                  </a:moveTo>
                  <a:lnTo>
                    <a:pt x="2934334" y="0"/>
                  </a:lnTo>
                  <a:cubicBezTo>
                    <a:pt x="2934334" y="226060"/>
                    <a:pt x="2822061" y="437515"/>
                    <a:pt x="2634939" y="563880"/>
                  </a:cubicBezTo>
                  <a:lnTo>
                    <a:pt x="419281" y="2059305"/>
                  </a:lnTo>
                  <a:cubicBezTo>
                    <a:pt x="157310" y="2236470"/>
                    <a:pt x="0" y="2531745"/>
                    <a:pt x="0" y="2848610"/>
                  </a:cubicBezTo>
                  <a:lnTo>
                    <a:pt x="0" y="6858000"/>
                  </a:lnTo>
                  <a:cubicBezTo>
                    <a:pt x="0" y="6631940"/>
                    <a:pt x="112274" y="6420485"/>
                    <a:pt x="299396" y="6294120"/>
                  </a:cubicBezTo>
                  <a:lnTo>
                    <a:pt x="2515053" y="4798695"/>
                  </a:lnTo>
                  <a:cubicBezTo>
                    <a:pt x="2777025" y="4621530"/>
                    <a:pt x="2934334" y="4325620"/>
                    <a:pt x="2934334" y="4009390"/>
                  </a:cubicBezTo>
                  <a:close/>
                </a:path>
              </a:pathLst>
            </a:custGeom>
            <a:solidFill>
              <a:srgbClr val="003087"/>
            </a:solidFill>
            <a:ln w="6343" cap="flat">
              <a:noFill/>
              <a:prstDash val="solid"/>
              <a:miter/>
            </a:ln>
          </p:spPr>
          <p:txBody>
            <a:bodyPr rtlCol="0" anchor="ctr"/>
            <a:lstStyle/>
            <a:p>
              <a:endParaRPr lang="en-EE"/>
            </a:p>
          </p:txBody>
        </p:sp>
      </p:gr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8125308"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8125308"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6600151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sitaadi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564114" y="2200989"/>
            <a:ext cx="11077023" cy="2456022"/>
          </a:xfrm>
          <a:prstGeom prst="rect">
            <a:avLst/>
          </a:prstGeom>
        </p:spPr>
        <p:txBody>
          <a:bodyPr vert="horz" lIns="0" tIns="0" rIns="0" bIns="0" rtlCol="0" anchor="ctr">
            <a:normAutofit/>
          </a:bodyPr>
          <a:lstStyle>
            <a:lvl1pPr algn="ctr">
              <a:defRPr/>
            </a:lvl1pPr>
          </a:lstStyle>
          <a:p>
            <a:r>
              <a:rPr lang="en-US"/>
              <a:t>Click to edit Master title style</a:t>
            </a:r>
          </a:p>
        </p:txBody>
      </p:sp>
      <p:grpSp>
        <p:nvGrpSpPr>
          <p:cNvPr id="11" name="Group 10">
            <a:extLst>
              <a:ext uri="{FF2B5EF4-FFF2-40B4-BE49-F238E27FC236}">
                <a16:creationId xmlns:a16="http://schemas.microsoft.com/office/drawing/2014/main" id="{066025EA-2E2D-F79A-2574-AF80216D9AEE}"/>
              </a:ext>
            </a:extLst>
          </p:cNvPr>
          <p:cNvGrpSpPr/>
          <p:nvPr userDrawn="1"/>
        </p:nvGrpSpPr>
        <p:grpSpPr>
          <a:xfrm>
            <a:off x="5706110" y="1096593"/>
            <a:ext cx="779864" cy="911431"/>
            <a:chOff x="5706110" y="1117600"/>
            <a:chExt cx="779864" cy="911431"/>
          </a:xfrm>
        </p:grpSpPr>
        <p:sp>
          <p:nvSpPr>
            <p:cNvPr id="9" name="Freeform 8">
              <a:extLst>
                <a:ext uri="{FF2B5EF4-FFF2-40B4-BE49-F238E27FC236}">
                  <a16:creationId xmlns:a16="http://schemas.microsoft.com/office/drawing/2014/main" id="{69D6A42C-C9E2-84DB-DF66-D223FE1B7F90}"/>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0" name="Freeform 9">
              <a:extLst>
                <a:ext uri="{FF2B5EF4-FFF2-40B4-BE49-F238E27FC236}">
                  <a16:creationId xmlns:a16="http://schemas.microsoft.com/office/drawing/2014/main" id="{189F36CC-BCB4-A7E2-0394-BEC5058D16BB}"/>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grpSp>
        <p:nvGrpSpPr>
          <p:cNvPr id="12" name="Group 11">
            <a:extLst>
              <a:ext uri="{FF2B5EF4-FFF2-40B4-BE49-F238E27FC236}">
                <a16:creationId xmlns:a16="http://schemas.microsoft.com/office/drawing/2014/main" id="{FF526125-AC47-A7FB-B321-217FB6F805F3}"/>
              </a:ext>
            </a:extLst>
          </p:cNvPr>
          <p:cNvGrpSpPr/>
          <p:nvPr userDrawn="1"/>
        </p:nvGrpSpPr>
        <p:grpSpPr>
          <a:xfrm rot="10800000">
            <a:off x="5706110" y="4849976"/>
            <a:ext cx="779864" cy="911431"/>
            <a:chOff x="5706110" y="1117600"/>
            <a:chExt cx="779864" cy="911431"/>
          </a:xfrm>
        </p:grpSpPr>
        <p:sp>
          <p:nvSpPr>
            <p:cNvPr id="13" name="Freeform 12">
              <a:extLst>
                <a:ext uri="{FF2B5EF4-FFF2-40B4-BE49-F238E27FC236}">
                  <a16:creationId xmlns:a16="http://schemas.microsoft.com/office/drawing/2014/main" id="{F4BF3BC2-3426-8667-51FB-2D30257ABF99}"/>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F84502C5-54C9-39A2-3589-270C7B0DF3D6}"/>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109847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ukor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6096000" y="549275"/>
            <a:ext cx="5545137" cy="5759450"/>
          </a:xfrm>
          <a:prstGeom prst="rect">
            <a:avLst/>
          </a:prstGeom>
        </p:spPr>
        <p:txBody>
          <a:bodyPr vert="horz" lIns="0" tIns="0" rIns="0" bIns="0" rtlCol="0" anchor="ctr">
            <a:normAutofit/>
          </a:bodyPr>
          <a:lstStyle>
            <a:lvl1pPr algn="l">
              <a:defRPr/>
            </a:lvl1pPr>
          </a:lstStyle>
          <a:p>
            <a:r>
              <a:rPr lang="en-US"/>
              <a:t>Click to edit Master title style</a:t>
            </a:r>
          </a:p>
        </p:txBody>
      </p:sp>
      <p:pic>
        <p:nvPicPr>
          <p:cNvPr id="8" name="Graphic 7">
            <a:extLst>
              <a:ext uri="{FF2B5EF4-FFF2-40B4-BE49-F238E27FC236}">
                <a16:creationId xmlns:a16="http://schemas.microsoft.com/office/drawing/2014/main" id="{63E740C4-E72A-6654-8AA5-0233F20E06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63" y="391319"/>
            <a:ext cx="2324100" cy="952500"/>
          </a:xfrm>
          <a:prstGeom prst="rect">
            <a:avLst/>
          </a:prstGeom>
        </p:spPr>
      </p:pic>
      <p:grpSp>
        <p:nvGrpSpPr>
          <p:cNvPr id="15" name="Group 14">
            <a:extLst>
              <a:ext uri="{FF2B5EF4-FFF2-40B4-BE49-F238E27FC236}">
                <a16:creationId xmlns:a16="http://schemas.microsoft.com/office/drawing/2014/main" id="{8DDCA867-E778-5E21-BB87-9F8E03AB3433}"/>
              </a:ext>
            </a:extLst>
          </p:cNvPr>
          <p:cNvGrpSpPr/>
          <p:nvPr userDrawn="1"/>
        </p:nvGrpSpPr>
        <p:grpSpPr>
          <a:xfrm rot="16200000">
            <a:off x="1856547" y="1714121"/>
            <a:ext cx="2934665" cy="3429758"/>
            <a:chOff x="5706110" y="1117600"/>
            <a:chExt cx="779864" cy="911431"/>
          </a:xfrm>
        </p:grpSpPr>
        <p:sp>
          <p:nvSpPr>
            <p:cNvPr id="16" name="Freeform 15">
              <a:extLst>
                <a:ext uri="{FF2B5EF4-FFF2-40B4-BE49-F238E27FC236}">
                  <a16:creationId xmlns:a16="http://schemas.microsoft.com/office/drawing/2014/main" id="{46CC1A42-22E2-F40A-0C51-8BA1E688FB83}"/>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7" name="Freeform 16">
              <a:extLst>
                <a:ext uri="{FF2B5EF4-FFF2-40B4-BE49-F238E27FC236}">
                  <a16:creationId xmlns:a16="http://schemas.microsoft.com/office/drawing/2014/main" id="{A6DE87F2-9AD8-BBFA-14FC-D414709955D2}"/>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79761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itelslaid (1 el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8125308"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8125308"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grpSp>
        <p:nvGrpSpPr>
          <p:cNvPr id="15" name="Group 14">
            <a:extLst>
              <a:ext uri="{FF2B5EF4-FFF2-40B4-BE49-F238E27FC236}">
                <a16:creationId xmlns:a16="http://schemas.microsoft.com/office/drawing/2014/main" id="{D4ABEA0F-26E8-91F5-A1E7-23949294B1E1}"/>
              </a:ext>
            </a:extLst>
          </p:cNvPr>
          <p:cNvGrpSpPr/>
          <p:nvPr userDrawn="1"/>
        </p:nvGrpSpPr>
        <p:grpSpPr>
          <a:xfrm>
            <a:off x="9258300" y="0"/>
            <a:ext cx="5868034" cy="6858000"/>
            <a:chOff x="9258300" y="0"/>
            <a:chExt cx="5868034" cy="6858000"/>
          </a:xfrm>
        </p:grpSpPr>
        <p:sp>
          <p:nvSpPr>
            <p:cNvPr id="13" name="Freeform 12">
              <a:extLst>
                <a:ext uri="{FF2B5EF4-FFF2-40B4-BE49-F238E27FC236}">
                  <a16:creationId xmlns:a16="http://schemas.microsoft.com/office/drawing/2014/main" id="{C4BFA782-7BDA-1A11-3B3F-65B08BCB4006}"/>
                </a:ext>
              </a:extLst>
            </p:cNvPr>
            <p:cNvSpPr/>
            <p:nvPr/>
          </p:nvSpPr>
          <p:spPr>
            <a:xfrm>
              <a:off x="9258300" y="0"/>
              <a:ext cx="2934334" cy="6858000"/>
            </a:xfrm>
            <a:custGeom>
              <a:avLst/>
              <a:gdLst>
                <a:gd name="connsiteX0" fmla="*/ 0 w 2934334"/>
                <a:gd name="connsiteY0" fmla="*/ 4009390 h 6858000"/>
                <a:gd name="connsiteX1" fmla="*/ 0 w 2934334"/>
                <a:gd name="connsiteY1" fmla="*/ 0 h 6858000"/>
                <a:gd name="connsiteX2" fmla="*/ 299396 w 2934334"/>
                <a:gd name="connsiteY2" fmla="*/ 563880 h 6858000"/>
                <a:gd name="connsiteX3" fmla="*/ 2515053 w 2934334"/>
                <a:gd name="connsiteY3" fmla="*/ 2059940 h 6858000"/>
                <a:gd name="connsiteX4" fmla="*/ 2934334 w 2934334"/>
                <a:gd name="connsiteY4" fmla="*/ 2849245 h 6858000"/>
                <a:gd name="connsiteX5" fmla="*/ 2934334 w 2934334"/>
                <a:gd name="connsiteY5" fmla="*/ 6858000 h 6858000"/>
                <a:gd name="connsiteX6" fmla="*/ 2634938 w 2934334"/>
                <a:gd name="connsiteY6" fmla="*/ 6294120 h 6858000"/>
                <a:gd name="connsiteX7" fmla="*/ 419281 w 2934334"/>
                <a:gd name="connsiteY7" fmla="*/ 4798695 h 6858000"/>
                <a:gd name="connsiteX8" fmla="*/ 0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0" y="4009390"/>
                  </a:moveTo>
                  <a:lnTo>
                    <a:pt x="0" y="0"/>
                  </a:lnTo>
                  <a:cubicBezTo>
                    <a:pt x="0" y="226060"/>
                    <a:pt x="112274" y="437515"/>
                    <a:pt x="299396" y="563880"/>
                  </a:cubicBezTo>
                  <a:lnTo>
                    <a:pt x="2515053" y="2059940"/>
                  </a:lnTo>
                  <a:cubicBezTo>
                    <a:pt x="2777025" y="2237105"/>
                    <a:pt x="2934334" y="2532380"/>
                    <a:pt x="2934334" y="2849245"/>
                  </a:cubicBezTo>
                  <a:lnTo>
                    <a:pt x="2934334" y="6858000"/>
                  </a:lnTo>
                  <a:cubicBezTo>
                    <a:pt x="2934334" y="6631940"/>
                    <a:pt x="2822061" y="6420485"/>
                    <a:pt x="2634938" y="6294120"/>
                  </a:cubicBezTo>
                  <a:lnTo>
                    <a:pt x="419281" y="4798695"/>
                  </a:lnTo>
                  <a:cubicBezTo>
                    <a:pt x="157310" y="4621530"/>
                    <a:pt x="0" y="4325620"/>
                    <a:pt x="0" y="4009390"/>
                  </a:cubicBezTo>
                  <a:close/>
                </a:path>
              </a:pathLst>
            </a:custGeom>
            <a:solidFill>
              <a:srgbClr val="002E87"/>
            </a:solidFill>
            <a:ln w="6343"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C26A1338-31F5-5F47-5508-0B8E182F5D77}"/>
                </a:ext>
              </a:extLst>
            </p:cNvPr>
            <p:cNvSpPr/>
            <p:nvPr/>
          </p:nvSpPr>
          <p:spPr>
            <a:xfrm>
              <a:off x="12192000" y="0"/>
              <a:ext cx="2934334" cy="6858000"/>
            </a:xfrm>
            <a:custGeom>
              <a:avLst/>
              <a:gdLst>
                <a:gd name="connsiteX0" fmla="*/ 2934334 w 2934334"/>
                <a:gd name="connsiteY0" fmla="*/ 4009390 h 6858000"/>
                <a:gd name="connsiteX1" fmla="*/ 2934334 w 2934334"/>
                <a:gd name="connsiteY1" fmla="*/ 0 h 6858000"/>
                <a:gd name="connsiteX2" fmla="*/ 2634939 w 2934334"/>
                <a:gd name="connsiteY2" fmla="*/ 563880 h 6858000"/>
                <a:gd name="connsiteX3" fmla="*/ 419281 w 2934334"/>
                <a:gd name="connsiteY3" fmla="*/ 2059305 h 6858000"/>
                <a:gd name="connsiteX4" fmla="*/ 0 w 2934334"/>
                <a:gd name="connsiteY4" fmla="*/ 2848610 h 6858000"/>
                <a:gd name="connsiteX5" fmla="*/ 0 w 2934334"/>
                <a:gd name="connsiteY5" fmla="*/ 6858000 h 6858000"/>
                <a:gd name="connsiteX6" fmla="*/ 299396 w 2934334"/>
                <a:gd name="connsiteY6" fmla="*/ 6294120 h 6858000"/>
                <a:gd name="connsiteX7" fmla="*/ 2515053 w 2934334"/>
                <a:gd name="connsiteY7" fmla="*/ 4798695 h 6858000"/>
                <a:gd name="connsiteX8" fmla="*/ 2934334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2934334" y="4009390"/>
                  </a:moveTo>
                  <a:lnTo>
                    <a:pt x="2934334" y="0"/>
                  </a:lnTo>
                  <a:cubicBezTo>
                    <a:pt x="2934334" y="226060"/>
                    <a:pt x="2822061" y="437515"/>
                    <a:pt x="2634939" y="563880"/>
                  </a:cubicBezTo>
                  <a:lnTo>
                    <a:pt x="419281" y="2059305"/>
                  </a:lnTo>
                  <a:cubicBezTo>
                    <a:pt x="157310" y="2236470"/>
                    <a:pt x="0" y="2531745"/>
                    <a:pt x="0" y="2848610"/>
                  </a:cubicBezTo>
                  <a:lnTo>
                    <a:pt x="0" y="6858000"/>
                  </a:lnTo>
                  <a:cubicBezTo>
                    <a:pt x="0" y="6631940"/>
                    <a:pt x="112274" y="6420485"/>
                    <a:pt x="299396" y="6294120"/>
                  </a:cubicBezTo>
                  <a:lnTo>
                    <a:pt x="2515053" y="4798695"/>
                  </a:lnTo>
                  <a:cubicBezTo>
                    <a:pt x="2777025" y="4621530"/>
                    <a:pt x="2934334" y="4325620"/>
                    <a:pt x="2934334" y="4009390"/>
                  </a:cubicBezTo>
                  <a:close/>
                </a:path>
              </a:pathLst>
            </a:custGeom>
            <a:solidFill>
              <a:srgbClr val="003087"/>
            </a:solidFill>
            <a:ln w="6343" cap="flat">
              <a:noFill/>
              <a:prstDash val="solid"/>
              <a:miter/>
            </a:ln>
          </p:spPr>
          <p:txBody>
            <a:bodyPr rtlCol="0" anchor="ctr"/>
            <a:lstStyle/>
            <a:p>
              <a:endParaRPr lang="en-EE"/>
            </a:p>
          </p:txBody>
        </p:sp>
      </p:grpSp>
    </p:spTree>
    <p:extLst>
      <p:ext uri="{BB962C8B-B14F-4D97-AF65-F5344CB8AC3E}">
        <p14:creationId xmlns:p14="http://schemas.microsoft.com/office/powerpoint/2010/main" val="44340560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Tiitelslaid (väike foto)">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5E485A63-8CA9-4B3F-4196-CB29489CCA1F}"/>
              </a:ext>
            </a:extLst>
          </p:cNvPr>
          <p:cNvSpPr>
            <a:spLocks noGrp="1"/>
          </p:cNvSpPr>
          <p:nvPr>
            <p:ph type="pic" sz="quarter" idx="10" hasCustomPrompt="1"/>
          </p:nvPr>
        </p:nvSpPr>
        <p:spPr>
          <a:xfrm>
            <a:off x="9258300" y="1"/>
            <a:ext cx="2933700" cy="6847745"/>
          </a:xfrm>
          <a:custGeom>
            <a:avLst/>
            <a:gdLst>
              <a:gd name="connsiteX0" fmla="*/ 0 w 2933700"/>
              <a:gd name="connsiteY0" fmla="*/ 0 h 6847745"/>
              <a:gd name="connsiteX1" fmla="*/ 299396 w 2933700"/>
              <a:gd name="connsiteY1" fmla="*/ 563880 h 6847745"/>
              <a:gd name="connsiteX2" fmla="*/ 2515053 w 2933700"/>
              <a:gd name="connsiteY2" fmla="*/ 2059940 h 6847745"/>
              <a:gd name="connsiteX3" fmla="*/ 2927063 w 2933700"/>
              <a:gd name="connsiteY3" fmla="*/ 2731621 h 6847745"/>
              <a:gd name="connsiteX4" fmla="*/ 2933700 w 2933700"/>
              <a:gd name="connsiteY4" fmla="*/ 2838989 h 6847745"/>
              <a:gd name="connsiteX5" fmla="*/ 2933700 w 2933700"/>
              <a:gd name="connsiteY5" fmla="*/ 6847745 h 6847745"/>
              <a:gd name="connsiteX6" fmla="*/ 2929144 w 2933700"/>
              <a:gd name="connsiteY6" fmla="*/ 6774050 h 6847745"/>
              <a:gd name="connsiteX7" fmla="*/ 2634938 w 2933700"/>
              <a:gd name="connsiteY7" fmla="*/ 6294120 h 6847745"/>
              <a:gd name="connsiteX8" fmla="*/ 419281 w 2933700"/>
              <a:gd name="connsiteY8" fmla="*/ 4798695 h 6847745"/>
              <a:gd name="connsiteX9" fmla="*/ 0 w 2933700"/>
              <a:gd name="connsiteY9" fmla="*/ 4009390 h 684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3700" h="6847745">
                <a:moveTo>
                  <a:pt x="0" y="0"/>
                </a:moveTo>
                <a:cubicBezTo>
                  <a:pt x="0" y="226060"/>
                  <a:pt x="112274" y="437515"/>
                  <a:pt x="299396" y="563880"/>
                </a:cubicBezTo>
                <a:lnTo>
                  <a:pt x="2515053" y="2059940"/>
                </a:lnTo>
                <a:cubicBezTo>
                  <a:pt x="2744279" y="2214960"/>
                  <a:pt x="2893371" y="2460407"/>
                  <a:pt x="2927063" y="2731621"/>
                </a:cubicBezTo>
                <a:lnTo>
                  <a:pt x="2933700" y="2838989"/>
                </a:lnTo>
                <a:lnTo>
                  <a:pt x="2933700" y="6847745"/>
                </a:lnTo>
                <a:lnTo>
                  <a:pt x="2929144" y="6774050"/>
                </a:lnTo>
                <a:cubicBezTo>
                  <a:pt x="2905096" y="6580406"/>
                  <a:pt x="2798671" y="6404690"/>
                  <a:pt x="2634938" y="6294120"/>
                </a:cubicBezTo>
                <a:lnTo>
                  <a:pt x="419281" y="4798695"/>
                </a:lnTo>
                <a:cubicBezTo>
                  <a:pt x="157310" y="4621530"/>
                  <a:pt x="0" y="4325620"/>
                  <a:pt x="0" y="4009390"/>
                </a:cubicBezTo>
                <a:close/>
              </a:path>
            </a:pathLst>
          </a:custGeom>
        </p:spPr>
        <p:txBody>
          <a:bodyPr wrap="square" anchor="ctr">
            <a:noAutofit/>
          </a:bodyPr>
          <a:lstStyle>
            <a:lvl1pPr marL="0" indent="0" algn="ctr">
              <a:buNone/>
              <a:defRPr/>
            </a:lvl1pPr>
          </a:lstStyle>
          <a:p>
            <a:r>
              <a:rPr lang="en-EE"/>
              <a:t>Sisesta pilt siia!</a:t>
            </a:r>
          </a:p>
        </p:txBody>
      </p:sp>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8125308"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8125308"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7011485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Tiitelslaid (suur foto)">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6777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6777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reeform 10">
            <a:extLst>
              <a:ext uri="{FF2B5EF4-FFF2-40B4-BE49-F238E27FC236}">
                <a16:creationId xmlns:a16="http://schemas.microsoft.com/office/drawing/2014/main" id="{480453C9-87B1-FD5E-C030-9B8D1C0C9A23}"/>
              </a:ext>
            </a:extLst>
          </p:cNvPr>
          <p:cNvSpPr>
            <a:spLocks noGrp="1"/>
          </p:cNvSpPr>
          <p:nvPr>
            <p:ph type="pic" sz="quarter" idx="10" hasCustomPrompt="1"/>
          </p:nvPr>
        </p:nvSpPr>
        <p:spPr>
          <a:xfrm>
            <a:off x="6096000" y="0"/>
            <a:ext cx="6096000" cy="6858000"/>
          </a:xfrm>
          <a:custGeom>
            <a:avLst/>
            <a:gdLst>
              <a:gd name="connsiteX0" fmla="*/ 0 w 6096000"/>
              <a:gd name="connsiteY0" fmla="*/ 0 h 6858000"/>
              <a:gd name="connsiteX1" fmla="*/ 4359828 w 6096000"/>
              <a:gd name="connsiteY1" fmla="*/ 0 h 6858000"/>
              <a:gd name="connsiteX2" fmla="*/ 5225498 w 6096000"/>
              <a:gd name="connsiteY2" fmla="*/ 584519 h 6858000"/>
              <a:gd name="connsiteX3" fmla="*/ 6092831 w 6096000"/>
              <a:gd name="connsiteY3" fmla="*/ 2101584 h 6858000"/>
              <a:gd name="connsiteX4" fmla="*/ 6096000 w 6096000"/>
              <a:gd name="connsiteY4" fmla="*/ 2203969 h 6858000"/>
              <a:gd name="connsiteX5" fmla="*/ 6096000 w 6096000"/>
              <a:gd name="connsiteY5" fmla="*/ 6858000 h 6858000"/>
              <a:gd name="connsiteX6" fmla="*/ 1735218 w 6096000"/>
              <a:gd name="connsiteY6" fmla="*/ 6858000 h 6858000"/>
              <a:gd name="connsiteX7" fmla="*/ 871136 w 6096000"/>
              <a:gd name="connsiteY7" fmla="*/ 6274800 h 6858000"/>
              <a:gd name="connsiteX8" fmla="*/ 0 w 6096000"/>
              <a:gd name="connsiteY8" fmla="*/ 4634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4359828" y="0"/>
                </a:lnTo>
                <a:lnTo>
                  <a:pt x="5225498" y="584519"/>
                </a:lnTo>
                <a:cubicBezTo>
                  <a:pt x="5735776" y="929607"/>
                  <a:pt x="6054930" y="1490375"/>
                  <a:pt x="6092831" y="2101584"/>
                </a:cubicBezTo>
                <a:lnTo>
                  <a:pt x="6096000" y="2203969"/>
                </a:lnTo>
                <a:lnTo>
                  <a:pt x="6096000" y="6858000"/>
                </a:lnTo>
                <a:lnTo>
                  <a:pt x="1735218" y="6858000"/>
                </a:lnTo>
                <a:lnTo>
                  <a:pt x="871136" y="6274800"/>
                </a:lnTo>
                <a:cubicBezTo>
                  <a:pt x="326842" y="5906707"/>
                  <a:pt x="0" y="5291898"/>
                  <a:pt x="0" y="4634870"/>
                </a:cubicBezTo>
                <a:close/>
              </a:path>
            </a:pathLst>
          </a:custGeom>
        </p:spPr>
        <p:txBody>
          <a:bodyPr wrap="square" anchor="ctr">
            <a:noAutofit/>
          </a:bodyPr>
          <a:lstStyle>
            <a:lvl1pPr marL="0" indent="0" algn="ctr">
              <a:buNone/>
              <a:defRPr/>
            </a:lvl1pPr>
          </a:lstStyle>
          <a:p>
            <a:r>
              <a:rPr lang="en-EE"/>
              <a:t>Siia sisesta pilt</a:t>
            </a:r>
          </a:p>
        </p:txBody>
      </p:sp>
    </p:spTree>
    <p:extLst>
      <p:ext uri="{BB962C8B-B14F-4D97-AF65-F5344CB8AC3E}">
        <p14:creationId xmlns:p14="http://schemas.microsoft.com/office/powerpoint/2010/main" val="429096882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itelslaid (2 elementi)">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E57F4069-72B5-6BEC-AA4E-2680C87BB3D5}"/>
              </a:ext>
            </a:extLst>
          </p:cNvPr>
          <p:cNvGrpSpPr/>
          <p:nvPr/>
        </p:nvGrpSpPr>
        <p:grpSpPr>
          <a:xfrm>
            <a:off x="9274175" y="0"/>
            <a:ext cx="2937192" cy="3429000"/>
            <a:chOff x="9274175" y="0"/>
            <a:chExt cx="2937192" cy="3429000"/>
          </a:xfrm>
        </p:grpSpPr>
        <p:sp>
          <p:nvSpPr>
            <p:cNvPr id="11" name="Freeform 10">
              <a:extLst>
                <a:ext uri="{FF2B5EF4-FFF2-40B4-BE49-F238E27FC236}">
                  <a16:creationId xmlns:a16="http://schemas.microsoft.com/office/drawing/2014/main" id="{D16896F3-F5F3-9209-48B3-D6480AE08CA2}"/>
                </a:ext>
              </a:extLst>
            </p:cNvPr>
            <p:cNvSpPr/>
            <p:nvPr/>
          </p:nvSpPr>
          <p:spPr>
            <a:xfrm>
              <a:off x="9274175" y="0"/>
              <a:ext cx="1468755" cy="3429000"/>
            </a:xfrm>
            <a:custGeom>
              <a:avLst/>
              <a:gdLst>
                <a:gd name="connsiteX0" fmla="*/ 0 w 1468755"/>
                <a:gd name="connsiteY0" fmla="*/ 2004695 h 3429000"/>
                <a:gd name="connsiteX1" fmla="*/ 0 w 1468755"/>
                <a:gd name="connsiteY1" fmla="*/ 0 h 3429000"/>
                <a:gd name="connsiteX2" fmla="*/ 149860 w 1468755"/>
                <a:gd name="connsiteY2" fmla="*/ 281940 h 3429000"/>
                <a:gd name="connsiteX3" fmla="*/ 1258888 w 1468755"/>
                <a:gd name="connsiteY3" fmla="*/ 1029970 h 3429000"/>
                <a:gd name="connsiteX4" fmla="*/ 1468755 w 1468755"/>
                <a:gd name="connsiteY4" fmla="*/ 1424623 h 3429000"/>
                <a:gd name="connsiteX5" fmla="*/ 1468755 w 1468755"/>
                <a:gd name="connsiteY5" fmla="*/ 3429000 h 3429000"/>
                <a:gd name="connsiteX6" fmla="*/ 1318895 w 1468755"/>
                <a:gd name="connsiteY6" fmla="*/ 3147060 h 3429000"/>
                <a:gd name="connsiteX7" fmla="*/ 209868 w 1468755"/>
                <a:gd name="connsiteY7" fmla="*/ 2399348 h 3429000"/>
                <a:gd name="connsiteX8" fmla="*/ 0 w 1468755"/>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5" h="3429000">
                  <a:moveTo>
                    <a:pt x="0" y="2004695"/>
                  </a:moveTo>
                  <a:lnTo>
                    <a:pt x="0" y="0"/>
                  </a:lnTo>
                  <a:cubicBezTo>
                    <a:pt x="0" y="113030"/>
                    <a:pt x="56198" y="218758"/>
                    <a:pt x="149860" y="281940"/>
                  </a:cubicBezTo>
                  <a:lnTo>
                    <a:pt x="1258888" y="1029970"/>
                  </a:lnTo>
                  <a:cubicBezTo>
                    <a:pt x="1390015" y="1118553"/>
                    <a:pt x="1468755" y="1266190"/>
                    <a:pt x="1468755" y="1424623"/>
                  </a:cubicBezTo>
                  <a:lnTo>
                    <a:pt x="1468755" y="3429000"/>
                  </a:lnTo>
                  <a:cubicBezTo>
                    <a:pt x="1468755" y="3315970"/>
                    <a:pt x="1412558" y="3210243"/>
                    <a:pt x="1318895" y="3147060"/>
                  </a:cubicBezTo>
                  <a:lnTo>
                    <a:pt x="209868" y="2399348"/>
                  </a:lnTo>
                  <a:cubicBezTo>
                    <a:pt x="78740" y="2310765"/>
                    <a:pt x="0" y="2162810"/>
                    <a:pt x="0" y="2004695"/>
                  </a:cubicBezTo>
                  <a:close/>
                </a:path>
              </a:pathLst>
            </a:custGeom>
            <a:solidFill>
              <a:srgbClr val="002E87"/>
            </a:solidFill>
            <a:ln w="3170"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FEAEFD0F-EA04-CFF7-56F5-85A77E28050F}"/>
                </a:ext>
              </a:extLst>
            </p:cNvPr>
            <p:cNvSpPr/>
            <p:nvPr/>
          </p:nvSpPr>
          <p:spPr>
            <a:xfrm>
              <a:off x="10742612" y="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652 h 3429000"/>
                <a:gd name="connsiteX4" fmla="*/ 0 w 1468754"/>
                <a:gd name="connsiteY4" fmla="*/ 1424305 h 3429000"/>
                <a:gd name="connsiteX5" fmla="*/ 0 w 1468754"/>
                <a:gd name="connsiteY5" fmla="*/ 3429000 h 3429000"/>
                <a:gd name="connsiteX6" fmla="*/ 149860 w 1468754"/>
                <a:gd name="connsiteY6" fmla="*/ 3147060 h 3429000"/>
                <a:gd name="connsiteX7" fmla="*/ 1258888 w 1468754"/>
                <a:gd name="connsiteY7" fmla="*/ 2399348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652"/>
                  </a:lnTo>
                  <a:cubicBezTo>
                    <a:pt x="78740" y="1118235"/>
                    <a:pt x="0" y="1265873"/>
                    <a:pt x="0" y="1424305"/>
                  </a:cubicBezTo>
                  <a:lnTo>
                    <a:pt x="0" y="3429000"/>
                  </a:lnTo>
                  <a:cubicBezTo>
                    <a:pt x="0" y="3315970"/>
                    <a:pt x="56198" y="3210243"/>
                    <a:pt x="149860" y="3147060"/>
                  </a:cubicBezTo>
                  <a:lnTo>
                    <a:pt x="1258888" y="2399348"/>
                  </a:lnTo>
                  <a:cubicBezTo>
                    <a:pt x="1390015" y="2310765"/>
                    <a:pt x="1468755" y="2162810"/>
                    <a:pt x="1468755" y="2004695"/>
                  </a:cubicBezTo>
                  <a:close/>
                </a:path>
              </a:pathLst>
            </a:custGeom>
            <a:solidFill>
              <a:schemeClr val="bg1"/>
            </a:solidFill>
            <a:ln w="3170"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810D6724-1831-84F3-B5A9-B3D6ADFF09D3}"/>
              </a:ext>
            </a:extLst>
          </p:cNvPr>
          <p:cNvGrpSpPr/>
          <p:nvPr/>
        </p:nvGrpSpPr>
        <p:grpSpPr>
          <a:xfrm>
            <a:off x="10742612" y="3429000"/>
            <a:ext cx="2937192" cy="3429000"/>
            <a:chOff x="10742612" y="3429000"/>
            <a:chExt cx="2937192" cy="3429000"/>
          </a:xfrm>
        </p:grpSpPr>
        <p:sp>
          <p:nvSpPr>
            <p:cNvPr id="17" name="Freeform 16">
              <a:extLst>
                <a:ext uri="{FF2B5EF4-FFF2-40B4-BE49-F238E27FC236}">
                  <a16:creationId xmlns:a16="http://schemas.microsoft.com/office/drawing/2014/main" id="{3717DA64-05A3-9811-E976-C511A6D7970E}"/>
                </a:ext>
              </a:extLst>
            </p:cNvPr>
            <p:cNvSpPr/>
            <p:nvPr/>
          </p:nvSpPr>
          <p:spPr>
            <a:xfrm>
              <a:off x="10742612" y="3429000"/>
              <a:ext cx="1468754" cy="3429000"/>
            </a:xfrm>
            <a:custGeom>
              <a:avLst/>
              <a:gdLst>
                <a:gd name="connsiteX0" fmla="*/ 0 w 1468754"/>
                <a:gd name="connsiteY0" fmla="*/ 2004695 h 3429000"/>
                <a:gd name="connsiteX1" fmla="*/ 0 w 1468754"/>
                <a:gd name="connsiteY1" fmla="*/ 0 h 3429000"/>
                <a:gd name="connsiteX2" fmla="*/ 149860 w 1468754"/>
                <a:gd name="connsiteY2" fmla="*/ 281940 h 3429000"/>
                <a:gd name="connsiteX3" fmla="*/ 1258888 w 1468754"/>
                <a:gd name="connsiteY3" fmla="*/ 1029653 h 3429000"/>
                <a:gd name="connsiteX4" fmla="*/ 1468755 w 1468754"/>
                <a:gd name="connsiteY4" fmla="*/ 1424305 h 3429000"/>
                <a:gd name="connsiteX5" fmla="*/ 1468755 w 1468754"/>
                <a:gd name="connsiteY5" fmla="*/ 3429000 h 3429000"/>
                <a:gd name="connsiteX6" fmla="*/ 1318895 w 1468754"/>
                <a:gd name="connsiteY6" fmla="*/ 3147060 h 3429000"/>
                <a:gd name="connsiteX7" fmla="*/ 209867 w 1468754"/>
                <a:gd name="connsiteY7" fmla="*/ 2399030 h 3429000"/>
                <a:gd name="connsiteX8" fmla="*/ 0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0" y="2004695"/>
                  </a:moveTo>
                  <a:lnTo>
                    <a:pt x="0" y="0"/>
                  </a:lnTo>
                  <a:cubicBezTo>
                    <a:pt x="0" y="113030"/>
                    <a:pt x="56198" y="218758"/>
                    <a:pt x="149860" y="281940"/>
                  </a:cubicBezTo>
                  <a:lnTo>
                    <a:pt x="1258888" y="1029653"/>
                  </a:lnTo>
                  <a:cubicBezTo>
                    <a:pt x="1390015" y="1118235"/>
                    <a:pt x="1468755" y="1265872"/>
                    <a:pt x="1468755" y="1424305"/>
                  </a:cubicBezTo>
                  <a:lnTo>
                    <a:pt x="1468755" y="3429000"/>
                  </a:lnTo>
                  <a:cubicBezTo>
                    <a:pt x="1468755" y="3315970"/>
                    <a:pt x="1412558" y="3210243"/>
                    <a:pt x="1318895" y="3147060"/>
                  </a:cubicBezTo>
                  <a:lnTo>
                    <a:pt x="209867" y="2399030"/>
                  </a:lnTo>
                  <a:cubicBezTo>
                    <a:pt x="78740" y="2310765"/>
                    <a:pt x="0" y="2162810"/>
                    <a:pt x="0" y="2004695"/>
                  </a:cubicBezTo>
                  <a:close/>
                </a:path>
              </a:pathLst>
            </a:custGeom>
            <a:solidFill>
              <a:srgbClr val="002E87"/>
            </a:solidFill>
            <a:ln w="3170"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5266DF42-3FAA-DE07-A883-39DE961B41D9}"/>
                </a:ext>
              </a:extLst>
            </p:cNvPr>
            <p:cNvSpPr/>
            <p:nvPr/>
          </p:nvSpPr>
          <p:spPr>
            <a:xfrm>
              <a:off x="12211050" y="342900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970 h 3429000"/>
                <a:gd name="connsiteX4" fmla="*/ 0 w 1468754"/>
                <a:gd name="connsiteY4" fmla="*/ 1424622 h 3429000"/>
                <a:gd name="connsiteX5" fmla="*/ 0 w 1468754"/>
                <a:gd name="connsiteY5" fmla="*/ 3429000 h 3429000"/>
                <a:gd name="connsiteX6" fmla="*/ 149860 w 1468754"/>
                <a:gd name="connsiteY6" fmla="*/ 3147060 h 3429000"/>
                <a:gd name="connsiteX7" fmla="*/ 1258888 w 1468754"/>
                <a:gd name="connsiteY7" fmla="*/ 2399030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970"/>
                  </a:lnTo>
                  <a:cubicBezTo>
                    <a:pt x="78740" y="1118553"/>
                    <a:pt x="0" y="1266190"/>
                    <a:pt x="0" y="1424622"/>
                  </a:cubicBezTo>
                  <a:lnTo>
                    <a:pt x="0" y="3429000"/>
                  </a:lnTo>
                  <a:cubicBezTo>
                    <a:pt x="0" y="3315970"/>
                    <a:pt x="56198" y="3210243"/>
                    <a:pt x="149860" y="3147060"/>
                  </a:cubicBezTo>
                  <a:lnTo>
                    <a:pt x="1258888" y="2399030"/>
                  </a:lnTo>
                  <a:cubicBezTo>
                    <a:pt x="1390015" y="2310765"/>
                    <a:pt x="1468755" y="2162810"/>
                    <a:pt x="1468755" y="2004695"/>
                  </a:cubicBezTo>
                  <a:close/>
                </a:path>
              </a:pathLst>
            </a:custGeom>
            <a:solidFill>
              <a:schemeClr val="bg1"/>
            </a:solidFill>
            <a:ln w="3170" cap="flat">
              <a:noFill/>
              <a:prstDash val="solid"/>
              <a:miter/>
            </a:ln>
          </p:spPr>
          <p:txBody>
            <a:bodyPr rtlCol="0" anchor="ctr"/>
            <a:lstStyle/>
            <a:p>
              <a:endParaRPr lang="en-EE"/>
            </a:p>
          </p:txBody>
        </p:sp>
      </p:grpSp>
    </p:spTree>
    <p:extLst>
      <p:ext uri="{BB962C8B-B14F-4D97-AF65-F5344CB8AC3E}">
        <p14:creationId xmlns:p14="http://schemas.microsoft.com/office/powerpoint/2010/main" val="249875227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itelslaid (3 elementi)">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DB5ED960-F0FA-2617-E909-4B62DEFA85D1}"/>
              </a:ext>
            </a:extLst>
          </p:cNvPr>
          <p:cNvGrpSpPr/>
          <p:nvPr/>
        </p:nvGrpSpPr>
        <p:grpSpPr>
          <a:xfrm>
            <a:off x="9254067" y="0"/>
            <a:ext cx="1958128" cy="2286000"/>
            <a:chOff x="9254067" y="0"/>
            <a:chExt cx="1958128" cy="2286000"/>
          </a:xfrm>
        </p:grpSpPr>
        <p:sp>
          <p:nvSpPr>
            <p:cNvPr id="11" name="Freeform 10">
              <a:extLst>
                <a:ext uri="{FF2B5EF4-FFF2-40B4-BE49-F238E27FC236}">
                  <a16:creationId xmlns:a16="http://schemas.microsoft.com/office/drawing/2014/main" id="{B85EFB52-19F1-DFBB-6AE2-4D44A8DAFDC9}"/>
                </a:ext>
              </a:extLst>
            </p:cNvPr>
            <p:cNvSpPr/>
            <p:nvPr/>
          </p:nvSpPr>
          <p:spPr>
            <a:xfrm>
              <a:off x="9254067" y="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7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647"/>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2B85DE7C-B7AD-6BE8-F174-C00F50686509}"/>
                </a:ext>
              </a:extLst>
            </p:cNvPr>
            <p:cNvSpPr/>
            <p:nvPr/>
          </p:nvSpPr>
          <p:spPr>
            <a:xfrm>
              <a:off x="10233025" y="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435 h 2286000"/>
                <a:gd name="connsiteX4" fmla="*/ 0 w 979169"/>
                <a:gd name="connsiteY4" fmla="*/ 949537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435"/>
                  </a:lnTo>
                  <a:cubicBezTo>
                    <a:pt x="52493" y="745490"/>
                    <a:pt x="0" y="843915"/>
                    <a:pt x="0" y="949537"/>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DF2C0F18-ED50-CB20-3644-79832FAE12F4}"/>
              </a:ext>
            </a:extLst>
          </p:cNvPr>
          <p:cNvGrpSpPr/>
          <p:nvPr/>
        </p:nvGrpSpPr>
        <p:grpSpPr>
          <a:xfrm>
            <a:off x="10233025" y="2286000"/>
            <a:ext cx="1958128" cy="2286000"/>
            <a:chOff x="10233025" y="2286000"/>
            <a:chExt cx="1958128" cy="2286000"/>
          </a:xfrm>
        </p:grpSpPr>
        <p:sp>
          <p:nvSpPr>
            <p:cNvPr id="17" name="Freeform 16">
              <a:extLst>
                <a:ext uri="{FF2B5EF4-FFF2-40B4-BE49-F238E27FC236}">
                  <a16:creationId xmlns:a16="http://schemas.microsoft.com/office/drawing/2014/main" id="{BD75D78E-D9EF-CBD6-77E7-3CECBF96CA93}"/>
                </a:ext>
              </a:extLst>
            </p:cNvPr>
            <p:cNvSpPr/>
            <p:nvPr/>
          </p:nvSpPr>
          <p:spPr>
            <a:xfrm>
              <a:off x="10233025" y="2286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435 h 2286000"/>
                <a:gd name="connsiteX4" fmla="*/ 979170 w 979169"/>
                <a:gd name="connsiteY4" fmla="*/ 949537 h 2286000"/>
                <a:gd name="connsiteX5" fmla="*/ 979170 w 979169"/>
                <a:gd name="connsiteY5" fmla="*/ 2286000 h 2286000"/>
                <a:gd name="connsiteX6" fmla="*/ 879263 w 979169"/>
                <a:gd name="connsiteY6" fmla="*/ 2098040 h 2286000"/>
                <a:gd name="connsiteX7" fmla="*/ 139912 w 979169"/>
                <a:gd name="connsiteY7" fmla="*/ 1599353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435"/>
                  </a:lnTo>
                  <a:cubicBezTo>
                    <a:pt x="926677" y="745490"/>
                    <a:pt x="979170" y="843915"/>
                    <a:pt x="979170" y="949537"/>
                  </a:cubicBezTo>
                  <a:lnTo>
                    <a:pt x="979170" y="2286000"/>
                  </a:lnTo>
                  <a:cubicBezTo>
                    <a:pt x="979170" y="2210647"/>
                    <a:pt x="941705" y="2140162"/>
                    <a:pt x="879263" y="2098040"/>
                  </a:cubicBezTo>
                  <a:lnTo>
                    <a:pt x="139912" y="1599353"/>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A7FA20D7-3CD8-BF23-FAF0-A78C882226D6}"/>
                </a:ext>
              </a:extLst>
            </p:cNvPr>
            <p:cNvSpPr/>
            <p:nvPr/>
          </p:nvSpPr>
          <p:spPr>
            <a:xfrm>
              <a:off x="11211983" y="2286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7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353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647"/>
                  </a:lnTo>
                  <a:cubicBezTo>
                    <a:pt x="52493" y="745702"/>
                    <a:pt x="0" y="844127"/>
                    <a:pt x="0" y="949748"/>
                  </a:cubicBezTo>
                  <a:lnTo>
                    <a:pt x="0" y="2286000"/>
                  </a:lnTo>
                  <a:cubicBezTo>
                    <a:pt x="0" y="2210647"/>
                    <a:pt x="37465" y="2140162"/>
                    <a:pt x="99907" y="2098040"/>
                  </a:cubicBezTo>
                  <a:lnTo>
                    <a:pt x="839258" y="1599353"/>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grpSp>
        <p:nvGrpSpPr>
          <p:cNvPr id="19" name="Graphic 4">
            <a:extLst>
              <a:ext uri="{FF2B5EF4-FFF2-40B4-BE49-F238E27FC236}">
                <a16:creationId xmlns:a16="http://schemas.microsoft.com/office/drawing/2014/main" id="{B1D8A455-9515-D547-FB79-65B208CE4F16}"/>
              </a:ext>
            </a:extLst>
          </p:cNvPr>
          <p:cNvGrpSpPr/>
          <p:nvPr/>
        </p:nvGrpSpPr>
        <p:grpSpPr>
          <a:xfrm>
            <a:off x="9254067" y="4572000"/>
            <a:ext cx="1958128" cy="2286000"/>
            <a:chOff x="9254067" y="4572000"/>
            <a:chExt cx="1958128" cy="2286000"/>
          </a:xfrm>
        </p:grpSpPr>
        <p:sp>
          <p:nvSpPr>
            <p:cNvPr id="20" name="Freeform 19">
              <a:extLst>
                <a:ext uri="{FF2B5EF4-FFF2-40B4-BE49-F238E27FC236}">
                  <a16:creationId xmlns:a16="http://schemas.microsoft.com/office/drawing/2014/main" id="{7054A07D-173F-56B9-187F-F1E24CBCC775}"/>
                </a:ext>
              </a:extLst>
            </p:cNvPr>
            <p:cNvSpPr/>
            <p:nvPr/>
          </p:nvSpPr>
          <p:spPr>
            <a:xfrm>
              <a:off x="9254067" y="4572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6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4"/>
                    <a:pt x="37465" y="145838"/>
                    <a:pt x="99907" y="187960"/>
                  </a:cubicBezTo>
                  <a:lnTo>
                    <a:pt x="839258" y="686646"/>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21" name="Freeform 20">
              <a:extLst>
                <a:ext uri="{FF2B5EF4-FFF2-40B4-BE49-F238E27FC236}">
                  <a16:creationId xmlns:a16="http://schemas.microsoft.com/office/drawing/2014/main" id="{F97BBB3A-E836-4F58-1BCB-0E560EFA4ACA}"/>
                </a:ext>
              </a:extLst>
            </p:cNvPr>
            <p:cNvSpPr/>
            <p:nvPr/>
          </p:nvSpPr>
          <p:spPr>
            <a:xfrm>
              <a:off x="10233025" y="4572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6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4"/>
                    <a:pt x="941705" y="145838"/>
                    <a:pt x="879263" y="187960"/>
                  </a:cubicBezTo>
                  <a:lnTo>
                    <a:pt x="139912" y="686646"/>
                  </a:lnTo>
                  <a:cubicBezTo>
                    <a:pt x="52493" y="745702"/>
                    <a:pt x="0" y="844127"/>
                    <a:pt x="0" y="949748"/>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spTree>
    <p:extLst>
      <p:ext uri="{BB962C8B-B14F-4D97-AF65-F5344CB8AC3E}">
        <p14:creationId xmlns:p14="http://schemas.microsoft.com/office/powerpoint/2010/main" val="54825997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 Tiitelslaid (muster 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0"/>
            <a:ext cx="12191998"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0487317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 Tiitelslaid (muster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0"/>
            <a:ext cx="12191998"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7929017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ühi 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Tree>
    <p:extLst>
      <p:ext uri="{BB962C8B-B14F-4D97-AF65-F5344CB8AC3E}">
        <p14:creationId xmlns:p14="http://schemas.microsoft.com/office/powerpoint/2010/main" val="330837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itelslaid (väike foto)">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5E485A63-8CA9-4B3F-4196-CB29489CCA1F}"/>
              </a:ext>
            </a:extLst>
          </p:cNvPr>
          <p:cNvSpPr>
            <a:spLocks noGrp="1"/>
          </p:cNvSpPr>
          <p:nvPr>
            <p:ph type="pic" sz="quarter" idx="10" hasCustomPrompt="1"/>
          </p:nvPr>
        </p:nvSpPr>
        <p:spPr>
          <a:xfrm>
            <a:off x="9258300" y="1"/>
            <a:ext cx="2933700" cy="6847745"/>
          </a:xfrm>
          <a:custGeom>
            <a:avLst/>
            <a:gdLst>
              <a:gd name="connsiteX0" fmla="*/ 0 w 2933700"/>
              <a:gd name="connsiteY0" fmla="*/ 0 h 6847745"/>
              <a:gd name="connsiteX1" fmla="*/ 299396 w 2933700"/>
              <a:gd name="connsiteY1" fmla="*/ 563880 h 6847745"/>
              <a:gd name="connsiteX2" fmla="*/ 2515053 w 2933700"/>
              <a:gd name="connsiteY2" fmla="*/ 2059940 h 6847745"/>
              <a:gd name="connsiteX3" fmla="*/ 2927063 w 2933700"/>
              <a:gd name="connsiteY3" fmla="*/ 2731621 h 6847745"/>
              <a:gd name="connsiteX4" fmla="*/ 2933700 w 2933700"/>
              <a:gd name="connsiteY4" fmla="*/ 2838989 h 6847745"/>
              <a:gd name="connsiteX5" fmla="*/ 2933700 w 2933700"/>
              <a:gd name="connsiteY5" fmla="*/ 6847745 h 6847745"/>
              <a:gd name="connsiteX6" fmla="*/ 2929144 w 2933700"/>
              <a:gd name="connsiteY6" fmla="*/ 6774050 h 6847745"/>
              <a:gd name="connsiteX7" fmla="*/ 2634938 w 2933700"/>
              <a:gd name="connsiteY7" fmla="*/ 6294120 h 6847745"/>
              <a:gd name="connsiteX8" fmla="*/ 419281 w 2933700"/>
              <a:gd name="connsiteY8" fmla="*/ 4798695 h 6847745"/>
              <a:gd name="connsiteX9" fmla="*/ 0 w 2933700"/>
              <a:gd name="connsiteY9" fmla="*/ 4009390 h 684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3700" h="6847745">
                <a:moveTo>
                  <a:pt x="0" y="0"/>
                </a:moveTo>
                <a:cubicBezTo>
                  <a:pt x="0" y="226060"/>
                  <a:pt x="112274" y="437515"/>
                  <a:pt x="299396" y="563880"/>
                </a:cubicBezTo>
                <a:lnTo>
                  <a:pt x="2515053" y="2059940"/>
                </a:lnTo>
                <a:cubicBezTo>
                  <a:pt x="2744279" y="2214960"/>
                  <a:pt x="2893371" y="2460407"/>
                  <a:pt x="2927063" y="2731621"/>
                </a:cubicBezTo>
                <a:lnTo>
                  <a:pt x="2933700" y="2838989"/>
                </a:lnTo>
                <a:lnTo>
                  <a:pt x="2933700" y="6847745"/>
                </a:lnTo>
                <a:lnTo>
                  <a:pt x="2929144" y="6774050"/>
                </a:lnTo>
                <a:cubicBezTo>
                  <a:pt x="2905096" y="6580406"/>
                  <a:pt x="2798671" y="6404690"/>
                  <a:pt x="2634938" y="6294120"/>
                </a:cubicBezTo>
                <a:lnTo>
                  <a:pt x="419281" y="4798695"/>
                </a:lnTo>
                <a:cubicBezTo>
                  <a:pt x="157310" y="4621530"/>
                  <a:pt x="0" y="4325620"/>
                  <a:pt x="0" y="4009390"/>
                </a:cubicBezTo>
                <a:close/>
              </a:path>
            </a:pathLst>
          </a:custGeom>
        </p:spPr>
        <p:txBody>
          <a:bodyPr wrap="square" anchor="ctr">
            <a:noAutofit/>
          </a:bodyPr>
          <a:lstStyle>
            <a:lvl1pPr marL="0" indent="0" algn="ctr">
              <a:buNone/>
              <a:defRPr/>
            </a:lvl1pPr>
          </a:lstStyle>
          <a:p>
            <a:r>
              <a:rPr lang="en-EE"/>
              <a:t>Sisesta pilt siia!</a:t>
            </a:r>
          </a:p>
        </p:txBody>
      </p:sp>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8125308"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8125308"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6356627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lmene jaot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69A3DC-82A2-185E-5AB8-BD65E7BBB0E1}"/>
              </a:ext>
            </a:extLst>
          </p:cNvPr>
          <p:cNvSpPr/>
          <p:nvPr userDrawn="1"/>
        </p:nvSpPr>
        <p:spPr>
          <a:xfrm>
            <a:off x="4064000" y="0"/>
            <a:ext cx="406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7" name="Rectangle 6">
            <a:extLst>
              <a:ext uri="{FF2B5EF4-FFF2-40B4-BE49-F238E27FC236}">
                <a16:creationId xmlns:a16="http://schemas.microsoft.com/office/drawing/2014/main" id="{AFAB41A4-D4E5-00BC-7747-37521F2AF173}"/>
              </a:ext>
            </a:extLst>
          </p:cNvPr>
          <p:cNvSpPr/>
          <p:nvPr userDrawn="1"/>
        </p:nvSpPr>
        <p:spPr>
          <a:xfrm>
            <a:off x="8128000" y="0"/>
            <a:ext cx="4064000" cy="6858000"/>
          </a:xfrm>
          <a:prstGeom prst="rect">
            <a:avLst/>
          </a:prstGeom>
          <a:solidFill>
            <a:srgbClr val="00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lvl1pPr>
              <a:defRPr>
                <a:solidFill>
                  <a:srgbClr val="002E87"/>
                </a:solidFill>
              </a:defRPr>
            </a:lvl1p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Rectangle 4">
            <a:extLst>
              <a:ext uri="{FF2B5EF4-FFF2-40B4-BE49-F238E27FC236}">
                <a16:creationId xmlns:a16="http://schemas.microsoft.com/office/drawing/2014/main" id="{13C6F0AE-B319-6A13-0FA7-53062F484F30}"/>
              </a:ext>
            </a:extLst>
          </p:cNvPr>
          <p:cNvSpPr/>
          <p:nvPr userDrawn="1"/>
        </p:nvSpPr>
        <p:spPr>
          <a:xfrm>
            <a:off x="0" y="0"/>
            <a:ext cx="406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1" name="Text Placeholder 12">
            <a:extLst>
              <a:ext uri="{FF2B5EF4-FFF2-40B4-BE49-F238E27FC236}">
                <a16:creationId xmlns:a16="http://schemas.microsoft.com/office/drawing/2014/main" id="{6F798046-95C7-2F86-6F28-A1FFFBC73967}"/>
              </a:ext>
            </a:extLst>
          </p:cNvPr>
          <p:cNvSpPr>
            <a:spLocks noGrp="1"/>
          </p:cNvSpPr>
          <p:nvPr>
            <p:ph type="body" sz="quarter" idx="13"/>
          </p:nvPr>
        </p:nvSpPr>
        <p:spPr>
          <a:xfrm>
            <a:off x="617537" y="2860430"/>
            <a:ext cx="2828925" cy="31178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2" name="Text Placeholder 12">
            <a:extLst>
              <a:ext uri="{FF2B5EF4-FFF2-40B4-BE49-F238E27FC236}">
                <a16:creationId xmlns:a16="http://schemas.microsoft.com/office/drawing/2014/main" id="{1EF2CD3B-B0A9-9E2F-5069-653A41B2E46E}"/>
              </a:ext>
            </a:extLst>
          </p:cNvPr>
          <p:cNvSpPr>
            <a:spLocks noGrp="1"/>
          </p:cNvSpPr>
          <p:nvPr>
            <p:ph type="body" sz="quarter" idx="14"/>
          </p:nvPr>
        </p:nvSpPr>
        <p:spPr>
          <a:xfrm>
            <a:off x="4681537" y="2860430"/>
            <a:ext cx="2828925" cy="3117850"/>
          </a:xfrm>
        </p:spPr>
        <p:txBody>
          <a:bodyPr/>
          <a:lstStyle>
            <a:lvl1pPr>
              <a:defRPr>
                <a:solidFill>
                  <a:srgbClr val="002E87"/>
                </a:solidFill>
              </a:defRPr>
            </a:lvl1pPr>
            <a:lvl2pPr>
              <a:defRPr>
                <a:solidFill>
                  <a:srgbClr val="002E87"/>
                </a:solidFill>
              </a:defRPr>
            </a:lvl2pPr>
            <a:lvl3pPr>
              <a:defRPr>
                <a:solidFill>
                  <a:srgbClr val="002E87"/>
                </a:solidFill>
              </a:defRPr>
            </a:lvl3pPr>
            <a:lvl4pPr>
              <a:defRPr>
                <a:solidFill>
                  <a:srgbClr val="002E87"/>
                </a:solidFill>
              </a:defRPr>
            </a:lvl4pPr>
            <a:lvl5pPr>
              <a:defRPr>
                <a:solidFill>
                  <a:srgbClr val="002E87"/>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3" name="Text Placeholder 12">
            <a:extLst>
              <a:ext uri="{FF2B5EF4-FFF2-40B4-BE49-F238E27FC236}">
                <a16:creationId xmlns:a16="http://schemas.microsoft.com/office/drawing/2014/main" id="{55D7C0A4-EAEF-E5A6-B7E9-BA334345FFB8}"/>
              </a:ext>
            </a:extLst>
          </p:cNvPr>
          <p:cNvSpPr>
            <a:spLocks noGrp="1"/>
          </p:cNvSpPr>
          <p:nvPr>
            <p:ph type="body" sz="quarter" idx="15"/>
          </p:nvPr>
        </p:nvSpPr>
        <p:spPr>
          <a:xfrm>
            <a:off x="8745537" y="2860430"/>
            <a:ext cx="2828925" cy="3117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Tree>
    <p:extLst>
      <p:ext uri="{BB962C8B-B14F-4D97-AF65-F5344CB8AC3E}">
        <p14:creationId xmlns:p14="http://schemas.microsoft.com/office/powerpoint/2010/main" val="1058461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sitaadi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564114" y="2200989"/>
            <a:ext cx="11077023" cy="2456022"/>
          </a:xfrm>
          <a:prstGeom prst="rect">
            <a:avLst/>
          </a:prstGeom>
        </p:spPr>
        <p:txBody>
          <a:bodyPr vert="horz" lIns="0" tIns="0" rIns="0" bIns="0" rtlCol="0" anchor="ctr">
            <a:normAutofit/>
          </a:bodyPr>
          <a:lstStyle>
            <a:lvl1pPr algn="ctr">
              <a:defRPr/>
            </a:lvl1pPr>
          </a:lstStyle>
          <a:p>
            <a:r>
              <a:rPr lang="en-US"/>
              <a:t>Click to edit Master title style</a:t>
            </a:r>
          </a:p>
        </p:txBody>
      </p:sp>
      <p:grpSp>
        <p:nvGrpSpPr>
          <p:cNvPr id="11" name="Group 10">
            <a:extLst>
              <a:ext uri="{FF2B5EF4-FFF2-40B4-BE49-F238E27FC236}">
                <a16:creationId xmlns:a16="http://schemas.microsoft.com/office/drawing/2014/main" id="{066025EA-2E2D-F79A-2574-AF80216D9AEE}"/>
              </a:ext>
            </a:extLst>
          </p:cNvPr>
          <p:cNvGrpSpPr/>
          <p:nvPr userDrawn="1"/>
        </p:nvGrpSpPr>
        <p:grpSpPr>
          <a:xfrm>
            <a:off x="5706110" y="1096593"/>
            <a:ext cx="779864" cy="911431"/>
            <a:chOff x="5706110" y="1117600"/>
            <a:chExt cx="779864" cy="911431"/>
          </a:xfrm>
        </p:grpSpPr>
        <p:sp>
          <p:nvSpPr>
            <p:cNvPr id="9" name="Freeform 8">
              <a:extLst>
                <a:ext uri="{FF2B5EF4-FFF2-40B4-BE49-F238E27FC236}">
                  <a16:creationId xmlns:a16="http://schemas.microsoft.com/office/drawing/2014/main" id="{69D6A42C-C9E2-84DB-DF66-D223FE1B7F90}"/>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2E87"/>
            </a:solidFill>
            <a:ln w="834" cap="flat">
              <a:noFill/>
              <a:prstDash val="solid"/>
              <a:miter/>
            </a:ln>
          </p:spPr>
          <p:txBody>
            <a:bodyPr rtlCol="0" anchor="ctr"/>
            <a:lstStyle/>
            <a:p>
              <a:endParaRPr lang="en-EE"/>
            </a:p>
          </p:txBody>
        </p:sp>
        <p:sp>
          <p:nvSpPr>
            <p:cNvPr id="10" name="Freeform 9">
              <a:extLst>
                <a:ext uri="{FF2B5EF4-FFF2-40B4-BE49-F238E27FC236}">
                  <a16:creationId xmlns:a16="http://schemas.microsoft.com/office/drawing/2014/main" id="{189F36CC-BCB4-A7E2-0394-BEC5058D16BB}"/>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grpSp>
        <p:nvGrpSpPr>
          <p:cNvPr id="12" name="Group 11">
            <a:extLst>
              <a:ext uri="{FF2B5EF4-FFF2-40B4-BE49-F238E27FC236}">
                <a16:creationId xmlns:a16="http://schemas.microsoft.com/office/drawing/2014/main" id="{FF526125-AC47-A7FB-B321-217FB6F805F3}"/>
              </a:ext>
            </a:extLst>
          </p:cNvPr>
          <p:cNvGrpSpPr/>
          <p:nvPr userDrawn="1"/>
        </p:nvGrpSpPr>
        <p:grpSpPr>
          <a:xfrm rot="10800000">
            <a:off x="5706110" y="4849976"/>
            <a:ext cx="779864" cy="911431"/>
            <a:chOff x="5706110" y="1117600"/>
            <a:chExt cx="779864" cy="911431"/>
          </a:xfrm>
        </p:grpSpPr>
        <p:sp>
          <p:nvSpPr>
            <p:cNvPr id="13" name="Freeform 12">
              <a:extLst>
                <a:ext uri="{FF2B5EF4-FFF2-40B4-BE49-F238E27FC236}">
                  <a16:creationId xmlns:a16="http://schemas.microsoft.com/office/drawing/2014/main" id="{F4BF3BC2-3426-8667-51FB-2D30257ABF99}"/>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2E87"/>
            </a:solidFill>
            <a:ln w="834"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F84502C5-54C9-39A2-3589-270C7B0DF3D6}"/>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1650574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ukor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6096000" y="549275"/>
            <a:ext cx="5545137" cy="5759450"/>
          </a:xfrm>
          <a:prstGeom prst="rect">
            <a:avLst/>
          </a:prstGeom>
        </p:spPr>
        <p:txBody>
          <a:bodyPr vert="horz" lIns="0" tIns="0" rIns="0" bIns="0" rtlCol="0" anchor="ctr">
            <a:normAutofit/>
          </a:bodyPr>
          <a:lstStyle>
            <a:lvl1pPr algn="l">
              <a:defRPr/>
            </a:lvl1pPr>
          </a:lstStyle>
          <a:p>
            <a:r>
              <a:rPr lang="en-US"/>
              <a:t>Click to edit Master title style</a:t>
            </a:r>
          </a:p>
        </p:txBody>
      </p:sp>
      <p:pic>
        <p:nvPicPr>
          <p:cNvPr id="8" name="Graphic 7">
            <a:extLst>
              <a:ext uri="{FF2B5EF4-FFF2-40B4-BE49-F238E27FC236}">
                <a16:creationId xmlns:a16="http://schemas.microsoft.com/office/drawing/2014/main" id="{63E740C4-E72A-6654-8AA5-0233F20E06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63" y="391319"/>
            <a:ext cx="2324100" cy="952500"/>
          </a:xfrm>
          <a:prstGeom prst="rect">
            <a:avLst/>
          </a:prstGeom>
        </p:spPr>
      </p:pic>
      <p:grpSp>
        <p:nvGrpSpPr>
          <p:cNvPr id="15" name="Group 14">
            <a:extLst>
              <a:ext uri="{FF2B5EF4-FFF2-40B4-BE49-F238E27FC236}">
                <a16:creationId xmlns:a16="http://schemas.microsoft.com/office/drawing/2014/main" id="{8DDCA867-E778-5E21-BB87-9F8E03AB3433}"/>
              </a:ext>
            </a:extLst>
          </p:cNvPr>
          <p:cNvGrpSpPr/>
          <p:nvPr userDrawn="1"/>
        </p:nvGrpSpPr>
        <p:grpSpPr>
          <a:xfrm rot="16200000">
            <a:off x="1856547" y="1714121"/>
            <a:ext cx="2934665" cy="3429758"/>
            <a:chOff x="5706110" y="1117600"/>
            <a:chExt cx="779864" cy="911431"/>
          </a:xfrm>
        </p:grpSpPr>
        <p:sp>
          <p:nvSpPr>
            <p:cNvPr id="16" name="Freeform 15">
              <a:extLst>
                <a:ext uri="{FF2B5EF4-FFF2-40B4-BE49-F238E27FC236}">
                  <a16:creationId xmlns:a16="http://schemas.microsoft.com/office/drawing/2014/main" id="{46CC1A42-22E2-F40A-0C51-8BA1E688FB83}"/>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2E87"/>
            </a:solidFill>
            <a:ln w="834" cap="flat">
              <a:noFill/>
              <a:prstDash val="solid"/>
              <a:miter/>
            </a:ln>
          </p:spPr>
          <p:txBody>
            <a:bodyPr rtlCol="0" anchor="ctr"/>
            <a:lstStyle/>
            <a:p>
              <a:endParaRPr lang="en-EE"/>
            </a:p>
          </p:txBody>
        </p:sp>
        <p:sp>
          <p:nvSpPr>
            <p:cNvPr id="17" name="Freeform 16">
              <a:extLst>
                <a:ext uri="{FF2B5EF4-FFF2-40B4-BE49-F238E27FC236}">
                  <a16:creationId xmlns:a16="http://schemas.microsoft.com/office/drawing/2014/main" id="{A6DE87F2-9AD8-BBFA-14FC-D414709955D2}"/>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1564243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itelslaid (1 el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6" y="1488163"/>
            <a:ext cx="8125308" cy="1255037"/>
          </a:xfrm>
        </p:spPr>
        <p:txBody>
          <a:bodyPr anchor="t">
            <a:normAutofit/>
          </a:bodyPr>
          <a:lstStyle>
            <a:lvl1pPr algn="l">
              <a:defRPr sz="4000" b="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2716556"/>
            <a:ext cx="8123083" cy="3147469"/>
          </a:xfrm>
        </p:spPr>
        <p:txBody>
          <a:bodyPr/>
          <a:lstStyle>
            <a:lvl1pPr marL="0" indent="0" algn="l">
              <a:buNone/>
              <a:defRPr sz="40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grpSp>
        <p:nvGrpSpPr>
          <p:cNvPr id="15" name="Group 14">
            <a:extLst>
              <a:ext uri="{FF2B5EF4-FFF2-40B4-BE49-F238E27FC236}">
                <a16:creationId xmlns:a16="http://schemas.microsoft.com/office/drawing/2014/main" id="{D4ABEA0F-26E8-91F5-A1E7-23949294B1E1}"/>
              </a:ext>
            </a:extLst>
          </p:cNvPr>
          <p:cNvGrpSpPr/>
          <p:nvPr userDrawn="1"/>
        </p:nvGrpSpPr>
        <p:grpSpPr>
          <a:xfrm>
            <a:off x="9258300" y="0"/>
            <a:ext cx="5868034" cy="6858000"/>
            <a:chOff x="9258300" y="0"/>
            <a:chExt cx="5868034" cy="6858000"/>
          </a:xfrm>
        </p:grpSpPr>
        <p:sp>
          <p:nvSpPr>
            <p:cNvPr id="13" name="Freeform 12">
              <a:extLst>
                <a:ext uri="{FF2B5EF4-FFF2-40B4-BE49-F238E27FC236}">
                  <a16:creationId xmlns:a16="http://schemas.microsoft.com/office/drawing/2014/main" id="{C4BFA782-7BDA-1A11-3B3F-65B08BCB4006}"/>
                </a:ext>
              </a:extLst>
            </p:cNvPr>
            <p:cNvSpPr/>
            <p:nvPr/>
          </p:nvSpPr>
          <p:spPr>
            <a:xfrm>
              <a:off x="9258300" y="0"/>
              <a:ext cx="2934334" cy="6858000"/>
            </a:xfrm>
            <a:custGeom>
              <a:avLst/>
              <a:gdLst>
                <a:gd name="connsiteX0" fmla="*/ 0 w 2934334"/>
                <a:gd name="connsiteY0" fmla="*/ 4009390 h 6858000"/>
                <a:gd name="connsiteX1" fmla="*/ 0 w 2934334"/>
                <a:gd name="connsiteY1" fmla="*/ 0 h 6858000"/>
                <a:gd name="connsiteX2" fmla="*/ 299396 w 2934334"/>
                <a:gd name="connsiteY2" fmla="*/ 563880 h 6858000"/>
                <a:gd name="connsiteX3" fmla="*/ 2515053 w 2934334"/>
                <a:gd name="connsiteY3" fmla="*/ 2059940 h 6858000"/>
                <a:gd name="connsiteX4" fmla="*/ 2934334 w 2934334"/>
                <a:gd name="connsiteY4" fmla="*/ 2849245 h 6858000"/>
                <a:gd name="connsiteX5" fmla="*/ 2934334 w 2934334"/>
                <a:gd name="connsiteY5" fmla="*/ 6858000 h 6858000"/>
                <a:gd name="connsiteX6" fmla="*/ 2634938 w 2934334"/>
                <a:gd name="connsiteY6" fmla="*/ 6294120 h 6858000"/>
                <a:gd name="connsiteX7" fmla="*/ 419281 w 2934334"/>
                <a:gd name="connsiteY7" fmla="*/ 4798695 h 6858000"/>
                <a:gd name="connsiteX8" fmla="*/ 0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0" y="4009390"/>
                  </a:moveTo>
                  <a:lnTo>
                    <a:pt x="0" y="0"/>
                  </a:lnTo>
                  <a:cubicBezTo>
                    <a:pt x="0" y="226060"/>
                    <a:pt x="112274" y="437515"/>
                    <a:pt x="299396" y="563880"/>
                  </a:cubicBezTo>
                  <a:lnTo>
                    <a:pt x="2515053" y="2059940"/>
                  </a:lnTo>
                  <a:cubicBezTo>
                    <a:pt x="2777025" y="2237105"/>
                    <a:pt x="2934334" y="2532380"/>
                    <a:pt x="2934334" y="2849245"/>
                  </a:cubicBezTo>
                  <a:lnTo>
                    <a:pt x="2934334" y="6858000"/>
                  </a:lnTo>
                  <a:cubicBezTo>
                    <a:pt x="2934334" y="6631940"/>
                    <a:pt x="2822061" y="6420485"/>
                    <a:pt x="2634938" y="6294120"/>
                  </a:cubicBezTo>
                  <a:lnTo>
                    <a:pt x="419281" y="4798695"/>
                  </a:lnTo>
                  <a:cubicBezTo>
                    <a:pt x="157310" y="4621530"/>
                    <a:pt x="0" y="4325620"/>
                    <a:pt x="0" y="4009390"/>
                  </a:cubicBezTo>
                  <a:close/>
                </a:path>
              </a:pathLst>
            </a:custGeom>
            <a:solidFill>
              <a:srgbClr val="0072CE"/>
            </a:solidFill>
            <a:ln w="6343" cap="flat">
              <a:noFill/>
              <a:prstDash val="solid"/>
              <a:miter/>
            </a:ln>
          </p:spPr>
          <p:txBody>
            <a:bodyPr rtlCol="0" anchor="ctr"/>
            <a:lstStyle/>
            <a:p>
              <a:endParaRPr lang="en-EE">
                <a:solidFill>
                  <a:srgbClr val="0072CE"/>
                </a:solidFill>
              </a:endParaRPr>
            </a:p>
          </p:txBody>
        </p:sp>
        <p:sp>
          <p:nvSpPr>
            <p:cNvPr id="14" name="Freeform 13">
              <a:extLst>
                <a:ext uri="{FF2B5EF4-FFF2-40B4-BE49-F238E27FC236}">
                  <a16:creationId xmlns:a16="http://schemas.microsoft.com/office/drawing/2014/main" id="{C26A1338-31F5-5F47-5508-0B8E182F5D77}"/>
                </a:ext>
              </a:extLst>
            </p:cNvPr>
            <p:cNvSpPr/>
            <p:nvPr/>
          </p:nvSpPr>
          <p:spPr>
            <a:xfrm>
              <a:off x="12192000" y="0"/>
              <a:ext cx="2934334" cy="6858000"/>
            </a:xfrm>
            <a:custGeom>
              <a:avLst/>
              <a:gdLst>
                <a:gd name="connsiteX0" fmla="*/ 2934334 w 2934334"/>
                <a:gd name="connsiteY0" fmla="*/ 4009390 h 6858000"/>
                <a:gd name="connsiteX1" fmla="*/ 2934334 w 2934334"/>
                <a:gd name="connsiteY1" fmla="*/ 0 h 6858000"/>
                <a:gd name="connsiteX2" fmla="*/ 2634939 w 2934334"/>
                <a:gd name="connsiteY2" fmla="*/ 563880 h 6858000"/>
                <a:gd name="connsiteX3" fmla="*/ 419281 w 2934334"/>
                <a:gd name="connsiteY3" fmla="*/ 2059305 h 6858000"/>
                <a:gd name="connsiteX4" fmla="*/ 0 w 2934334"/>
                <a:gd name="connsiteY4" fmla="*/ 2848610 h 6858000"/>
                <a:gd name="connsiteX5" fmla="*/ 0 w 2934334"/>
                <a:gd name="connsiteY5" fmla="*/ 6858000 h 6858000"/>
                <a:gd name="connsiteX6" fmla="*/ 299396 w 2934334"/>
                <a:gd name="connsiteY6" fmla="*/ 6294120 h 6858000"/>
                <a:gd name="connsiteX7" fmla="*/ 2515053 w 2934334"/>
                <a:gd name="connsiteY7" fmla="*/ 4798695 h 6858000"/>
                <a:gd name="connsiteX8" fmla="*/ 2934334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2934334" y="4009390"/>
                  </a:moveTo>
                  <a:lnTo>
                    <a:pt x="2934334" y="0"/>
                  </a:lnTo>
                  <a:cubicBezTo>
                    <a:pt x="2934334" y="226060"/>
                    <a:pt x="2822061" y="437515"/>
                    <a:pt x="2634939" y="563880"/>
                  </a:cubicBezTo>
                  <a:lnTo>
                    <a:pt x="419281" y="2059305"/>
                  </a:lnTo>
                  <a:cubicBezTo>
                    <a:pt x="157310" y="2236470"/>
                    <a:pt x="0" y="2531745"/>
                    <a:pt x="0" y="2848610"/>
                  </a:cubicBezTo>
                  <a:lnTo>
                    <a:pt x="0" y="6858000"/>
                  </a:lnTo>
                  <a:cubicBezTo>
                    <a:pt x="0" y="6631940"/>
                    <a:pt x="112274" y="6420485"/>
                    <a:pt x="299396" y="6294120"/>
                  </a:cubicBezTo>
                  <a:lnTo>
                    <a:pt x="2515053" y="4798695"/>
                  </a:lnTo>
                  <a:cubicBezTo>
                    <a:pt x="2777025" y="4621530"/>
                    <a:pt x="2934334" y="4325620"/>
                    <a:pt x="2934334" y="4009390"/>
                  </a:cubicBezTo>
                  <a:close/>
                </a:path>
              </a:pathLst>
            </a:custGeom>
            <a:solidFill>
              <a:srgbClr val="003087"/>
            </a:solidFill>
            <a:ln w="6343" cap="flat">
              <a:noFill/>
              <a:prstDash val="solid"/>
              <a:miter/>
            </a:ln>
          </p:spPr>
          <p:txBody>
            <a:bodyPr rtlCol="0" anchor="ctr"/>
            <a:lstStyle/>
            <a:p>
              <a:endParaRPr lang="en-EE"/>
            </a:p>
          </p:txBody>
        </p:sp>
      </p:grpSp>
    </p:spTree>
    <p:extLst>
      <p:ext uri="{BB962C8B-B14F-4D97-AF65-F5344CB8AC3E}">
        <p14:creationId xmlns:p14="http://schemas.microsoft.com/office/powerpoint/2010/main" val="50124429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Tiitelslaid (väike foto)">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5E485A63-8CA9-4B3F-4196-CB29489CCA1F}"/>
              </a:ext>
            </a:extLst>
          </p:cNvPr>
          <p:cNvSpPr>
            <a:spLocks noGrp="1"/>
          </p:cNvSpPr>
          <p:nvPr>
            <p:ph type="pic" sz="quarter" idx="10" hasCustomPrompt="1"/>
          </p:nvPr>
        </p:nvSpPr>
        <p:spPr>
          <a:xfrm>
            <a:off x="9258300" y="1"/>
            <a:ext cx="2933700" cy="6847745"/>
          </a:xfrm>
          <a:custGeom>
            <a:avLst/>
            <a:gdLst>
              <a:gd name="connsiteX0" fmla="*/ 0 w 2933700"/>
              <a:gd name="connsiteY0" fmla="*/ 0 h 6847745"/>
              <a:gd name="connsiteX1" fmla="*/ 299396 w 2933700"/>
              <a:gd name="connsiteY1" fmla="*/ 563880 h 6847745"/>
              <a:gd name="connsiteX2" fmla="*/ 2515053 w 2933700"/>
              <a:gd name="connsiteY2" fmla="*/ 2059940 h 6847745"/>
              <a:gd name="connsiteX3" fmla="*/ 2927063 w 2933700"/>
              <a:gd name="connsiteY3" fmla="*/ 2731621 h 6847745"/>
              <a:gd name="connsiteX4" fmla="*/ 2933700 w 2933700"/>
              <a:gd name="connsiteY4" fmla="*/ 2838989 h 6847745"/>
              <a:gd name="connsiteX5" fmla="*/ 2933700 w 2933700"/>
              <a:gd name="connsiteY5" fmla="*/ 6847745 h 6847745"/>
              <a:gd name="connsiteX6" fmla="*/ 2929144 w 2933700"/>
              <a:gd name="connsiteY6" fmla="*/ 6774050 h 6847745"/>
              <a:gd name="connsiteX7" fmla="*/ 2634938 w 2933700"/>
              <a:gd name="connsiteY7" fmla="*/ 6294120 h 6847745"/>
              <a:gd name="connsiteX8" fmla="*/ 419281 w 2933700"/>
              <a:gd name="connsiteY8" fmla="*/ 4798695 h 6847745"/>
              <a:gd name="connsiteX9" fmla="*/ 0 w 2933700"/>
              <a:gd name="connsiteY9" fmla="*/ 4009390 h 684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3700" h="6847745">
                <a:moveTo>
                  <a:pt x="0" y="0"/>
                </a:moveTo>
                <a:cubicBezTo>
                  <a:pt x="0" y="226060"/>
                  <a:pt x="112274" y="437515"/>
                  <a:pt x="299396" y="563880"/>
                </a:cubicBezTo>
                <a:lnTo>
                  <a:pt x="2515053" y="2059940"/>
                </a:lnTo>
                <a:cubicBezTo>
                  <a:pt x="2744279" y="2214960"/>
                  <a:pt x="2893371" y="2460407"/>
                  <a:pt x="2927063" y="2731621"/>
                </a:cubicBezTo>
                <a:lnTo>
                  <a:pt x="2933700" y="2838989"/>
                </a:lnTo>
                <a:lnTo>
                  <a:pt x="2933700" y="6847745"/>
                </a:lnTo>
                <a:lnTo>
                  <a:pt x="2929144" y="6774050"/>
                </a:lnTo>
                <a:cubicBezTo>
                  <a:pt x="2905096" y="6580406"/>
                  <a:pt x="2798671" y="6404690"/>
                  <a:pt x="2634938" y="6294120"/>
                </a:cubicBezTo>
                <a:lnTo>
                  <a:pt x="419281" y="4798695"/>
                </a:lnTo>
                <a:cubicBezTo>
                  <a:pt x="157310" y="4621530"/>
                  <a:pt x="0" y="4325620"/>
                  <a:pt x="0" y="4009390"/>
                </a:cubicBezTo>
                <a:close/>
              </a:path>
            </a:pathLst>
          </a:custGeom>
        </p:spPr>
        <p:txBody>
          <a:bodyPr wrap="square" anchor="ctr">
            <a:noAutofit/>
          </a:bodyPr>
          <a:lstStyle>
            <a:lvl1pPr marL="0" indent="0" algn="ctr">
              <a:buNone/>
              <a:defRPr/>
            </a:lvl1pPr>
          </a:lstStyle>
          <a:p>
            <a:r>
              <a:rPr lang="en-EE"/>
              <a:t>Sisesta pilt siia!</a:t>
            </a:r>
          </a:p>
        </p:txBody>
      </p:sp>
      <p:sp>
        <p:nvSpPr>
          <p:cNvPr id="4" name="Date Placeholder 3">
            <a:extLst>
              <a:ext uri="{FF2B5EF4-FFF2-40B4-BE49-F238E27FC236}">
                <a16:creationId xmlns:a16="http://schemas.microsoft.com/office/drawing/2014/main" id="{D33B8602-0544-D502-AECE-2B66D50B9B84}"/>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5" name="Footer Placeholder 4">
            <a:extLst>
              <a:ext uri="{FF2B5EF4-FFF2-40B4-BE49-F238E27FC236}">
                <a16:creationId xmlns:a16="http://schemas.microsoft.com/office/drawing/2014/main" id="{9D3367B8-041C-CCC4-EB93-84B5024101CC}"/>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7" name="Slide Number Placeholder 5">
            <a:extLst>
              <a:ext uri="{FF2B5EF4-FFF2-40B4-BE49-F238E27FC236}">
                <a16:creationId xmlns:a16="http://schemas.microsoft.com/office/drawing/2014/main" id="{53F5FCC2-6744-BDEE-AC50-9DB32D9E86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11" name="Title 1">
            <a:extLst>
              <a:ext uri="{FF2B5EF4-FFF2-40B4-BE49-F238E27FC236}">
                <a16:creationId xmlns:a16="http://schemas.microsoft.com/office/drawing/2014/main" id="{64A0CA66-D7A9-9F16-7BC5-77BD85E4AC12}"/>
              </a:ext>
            </a:extLst>
          </p:cNvPr>
          <p:cNvSpPr>
            <a:spLocks noGrp="1"/>
          </p:cNvSpPr>
          <p:nvPr>
            <p:ph type="ctrTitle"/>
          </p:nvPr>
        </p:nvSpPr>
        <p:spPr>
          <a:xfrm>
            <a:off x="564116" y="1488163"/>
            <a:ext cx="8127688" cy="1202283"/>
          </a:xfrm>
        </p:spPr>
        <p:txBody>
          <a:bodyPr anchor="t">
            <a:normAutofit/>
          </a:bodyPr>
          <a:lstStyle>
            <a:lvl1pPr algn="l">
              <a:defRPr sz="4000" b="0" spc="-150"/>
            </a:lvl1pPr>
          </a:lstStyle>
          <a:p>
            <a:r>
              <a:rPr lang="en-US"/>
              <a:t>Click to edit Master title style</a:t>
            </a:r>
          </a:p>
        </p:txBody>
      </p:sp>
      <p:sp>
        <p:nvSpPr>
          <p:cNvPr id="12" name="Subtitle 2">
            <a:extLst>
              <a:ext uri="{FF2B5EF4-FFF2-40B4-BE49-F238E27FC236}">
                <a16:creationId xmlns:a16="http://schemas.microsoft.com/office/drawing/2014/main" id="{FBB39BC6-80BD-E71C-4E76-AA99E577235A}"/>
              </a:ext>
            </a:extLst>
          </p:cNvPr>
          <p:cNvSpPr>
            <a:spLocks noGrp="1"/>
          </p:cNvSpPr>
          <p:nvPr>
            <p:ph type="subTitle" idx="1"/>
          </p:nvPr>
        </p:nvSpPr>
        <p:spPr>
          <a:xfrm>
            <a:off x="566496" y="2716556"/>
            <a:ext cx="8125462" cy="3015169"/>
          </a:xfrm>
        </p:spPr>
        <p:txBody>
          <a:bodyPr/>
          <a:lstStyle>
            <a:lvl1pPr marL="0" indent="0" algn="l">
              <a:buNone/>
              <a:defRPr sz="40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5061897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Tiitelslaid (suur foto)">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480453C9-87B1-FD5E-C030-9B8D1C0C9A23}"/>
              </a:ext>
            </a:extLst>
          </p:cNvPr>
          <p:cNvSpPr>
            <a:spLocks noGrp="1"/>
          </p:cNvSpPr>
          <p:nvPr>
            <p:ph type="pic" sz="quarter" idx="10" hasCustomPrompt="1"/>
          </p:nvPr>
        </p:nvSpPr>
        <p:spPr>
          <a:xfrm>
            <a:off x="6096000" y="0"/>
            <a:ext cx="6096000" cy="6858000"/>
          </a:xfrm>
          <a:custGeom>
            <a:avLst/>
            <a:gdLst>
              <a:gd name="connsiteX0" fmla="*/ 0 w 6096000"/>
              <a:gd name="connsiteY0" fmla="*/ 0 h 6858000"/>
              <a:gd name="connsiteX1" fmla="*/ 4359828 w 6096000"/>
              <a:gd name="connsiteY1" fmla="*/ 0 h 6858000"/>
              <a:gd name="connsiteX2" fmla="*/ 5225498 w 6096000"/>
              <a:gd name="connsiteY2" fmla="*/ 584519 h 6858000"/>
              <a:gd name="connsiteX3" fmla="*/ 6092831 w 6096000"/>
              <a:gd name="connsiteY3" fmla="*/ 2101584 h 6858000"/>
              <a:gd name="connsiteX4" fmla="*/ 6096000 w 6096000"/>
              <a:gd name="connsiteY4" fmla="*/ 2203969 h 6858000"/>
              <a:gd name="connsiteX5" fmla="*/ 6096000 w 6096000"/>
              <a:gd name="connsiteY5" fmla="*/ 6858000 h 6858000"/>
              <a:gd name="connsiteX6" fmla="*/ 1735218 w 6096000"/>
              <a:gd name="connsiteY6" fmla="*/ 6858000 h 6858000"/>
              <a:gd name="connsiteX7" fmla="*/ 871136 w 6096000"/>
              <a:gd name="connsiteY7" fmla="*/ 6274800 h 6858000"/>
              <a:gd name="connsiteX8" fmla="*/ 0 w 6096000"/>
              <a:gd name="connsiteY8" fmla="*/ 4634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4359828" y="0"/>
                </a:lnTo>
                <a:lnTo>
                  <a:pt x="5225498" y="584519"/>
                </a:lnTo>
                <a:cubicBezTo>
                  <a:pt x="5735776" y="929607"/>
                  <a:pt x="6054930" y="1490375"/>
                  <a:pt x="6092831" y="2101584"/>
                </a:cubicBezTo>
                <a:lnTo>
                  <a:pt x="6096000" y="2203969"/>
                </a:lnTo>
                <a:lnTo>
                  <a:pt x="6096000" y="6858000"/>
                </a:lnTo>
                <a:lnTo>
                  <a:pt x="1735218" y="6858000"/>
                </a:lnTo>
                <a:lnTo>
                  <a:pt x="871136" y="6274800"/>
                </a:lnTo>
                <a:cubicBezTo>
                  <a:pt x="326842" y="5906707"/>
                  <a:pt x="0" y="5291898"/>
                  <a:pt x="0" y="4634870"/>
                </a:cubicBezTo>
                <a:close/>
              </a:path>
            </a:pathLst>
          </a:custGeom>
        </p:spPr>
        <p:txBody>
          <a:bodyPr wrap="square" anchor="ctr">
            <a:noAutofit/>
          </a:bodyPr>
          <a:lstStyle>
            <a:lvl1pPr marL="0" indent="0" algn="ctr">
              <a:buNone/>
              <a:defRPr/>
            </a:lvl1pPr>
          </a:lstStyle>
          <a:p>
            <a:r>
              <a:rPr lang="en-EE"/>
              <a:t>Siia sisesta pilt</a:t>
            </a:r>
          </a:p>
        </p:txBody>
      </p:sp>
      <p:sp>
        <p:nvSpPr>
          <p:cNvPr id="4" name="Date Placeholder 3">
            <a:extLst>
              <a:ext uri="{FF2B5EF4-FFF2-40B4-BE49-F238E27FC236}">
                <a16:creationId xmlns:a16="http://schemas.microsoft.com/office/drawing/2014/main" id="{D19D86CC-F548-B0AB-C4E2-450B4B1EEEC9}"/>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5" name="Footer Placeholder 4">
            <a:extLst>
              <a:ext uri="{FF2B5EF4-FFF2-40B4-BE49-F238E27FC236}">
                <a16:creationId xmlns:a16="http://schemas.microsoft.com/office/drawing/2014/main" id="{E7FE4EE2-211F-5183-E962-B07CABE57152}"/>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9038AD75-A37E-A733-B3BF-1746A491549D}"/>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7" name="Title 1">
            <a:extLst>
              <a:ext uri="{FF2B5EF4-FFF2-40B4-BE49-F238E27FC236}">
                <a16:creationId xmlns:a16="http://schemas.microsoft.com/office/drawing/2014/main" id="{9FFE64A7-D7E4-4C28-13BA-B12A50D38B54}"/>
              </a:ext>
            </a:extLst>
          </p:cNvPr>
          <p:cNvSpPr>
            <a:spLocks noGrp="1"/>
          </p:cNvSpPr>
          <p:nvPr>
            <p:ph type="ctrTitle"/>
          </p:nvPr>
        </p:nvSpPr>
        <p:spPr>
          <a:xfrm>
            <a:off x="564115" y="1488164"/>
            <a:ext cx="4923223" cy="1167114"/>
          </a:xfrm>
        </p:spPr>
        <p:txBody>
          <a:bodyPr anchor="t">
            <a:normAutofit/>
          </a:bodyPr>
          <a:lstStyle>
            <a:lvl1pPr algn="l">
              <a:defRPr sz="4000" b="0" spc="-150"/>
            </a:lvl1pPr>
          </a:lstStyle>
          <a:p>
            <a:r>
              <a:rPr lang="en-US"/>
              <a:t>Click to edit Master title style</a:t>
            </a:r>
          </a:p>
        </p:txBody>
      </p:sp>
      <p:sp>
        <p:nvSpPr>
          <p:cNvPr id="12" name="Subtitle 2">
            <a:extLst>
              <a:ext uri="{FF2B5EF4-FFF2-40B4-BE49-F238E27FC236}">
                <a16:creationId xmlns:a16="http://schemas.microsoft.com/office/drawing/2014/main" id="{CE2D2E86-039B-A329-A17B-9B901D8E033A}"/>
              </a:ext>
            </a:extLst>
          </p:cNvPr>
          <p:cNvSpPr>
            <a:spLocks noGrp="1"/>
          </p:cNvSpPr>
          <p:nvPr>
            <p:ph type="subTitle" idx="1"/>
          </p:nvPr>
        </p:nvSpPr>
        <p:spPr>
          <a:xfrm>
            <a:off x="566496" y="2716556"/>
            <a:ext cx="4921875" cy="2926969"/>
          </a:xfrm>
        </p:spPr>
        <p:txBody>
          <a:bodyPr/>
          <a:lstStyle>
            <a:lvl1pPr marL="0" indent="0" algn="l">
              <a:buNone/>
              <a:defRPr sz="40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832218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itelslaid (2 elemen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E57F4069-72B5-6BEC-AA4E-2680C87BB3D5}"/>
              </a:ext>
            </a:extLst>
          </p:cNvPr>
          <p:cNvGrpSpPr/>
          <p:nvPr/>
        </p:nvGrpSpPr>
        <p:grpSpPr>
          <a:xfrm>
            <a:off x="9274175" y="0"/>
            <a:ext cx="2937192" cy="3429000"/>
            <a:chOff x="9274175" y="0"/>
            <a:chExt cx="2937192" cy="3429000"/>
          </a:xfrm>
        </p:grpSpPr>
        <p:sp>
          <p:nvSpPr>
            <p:cNvPr id="11" name="Freeform 10">
              <a:extLst>
                <a:ext uri="{FF2B5EF4-FFF2-40B4-BE49-F238E27FC236}">
                  <a16:creationId xmlns:a16="http://schemas.microsoft.com/office/drawing/2014/main" id="{D16896F3-F5F3-9209-48B3-D6480AE08CA2}"/>
                </a:ext>
              </a:extLst>
            </p:cNvPr>
            <p:cNvSpPr/>
            <p:nvPr/>
          </p:nvSpPr>
          <p:spPr>
            <a:xfrm>
              <a:off x="9274175" y="0"/>
              <a:ext cx="1468755" cy="3429000"/>
            </a:xfrm>
            <a:custGeom>
              <a:avLst/>
              <a:gdLst>
                <a:gd name="connsiteX0" fmla="*/ 0 w 1468755"/>
                <a:gd name="connsiteY0" fmla="*/ 2004695 h 3429000"/>
                <a:gd name="connsiteX1" fmla="*/ 0 w 1468755"/>
                <a:gd name="connsiteY1" fmla="*/ 0 h 3429000"/>
                <a:gd name="connsiteX2" fmla="*/ 149860 w 1468755"/>
                <a:gd name="connsiteY2" fmla="*/ 281940 h 3429000"/>
                <a:gd name="connsiteX3" fmla="*/ 1258888 w 1468755"/>
                <a:gd name="connsiteY3" fmla="*/ 1029970 h 3429000"/>
                <a:gd name="connsiteX4" fmla="*/ 1468755 w 1468755"/>
                <a:gd name="connsiteY4" fmla="*/ 1424623 h 3429000"/>
                <a:gd name="connsiteX5" fmla="*/ 1468755 w 1468755"/>
                <a:gd name="connsiteY5" fmla="*/ 3429000 h 3429000"/>
                <a:gd name="connsiteX6" fmla="*/ 1318895 w 1468755"/>
                <a:gd name="connsiteY6" fmla="*/ 3147060 h 3429000"/>
                <a:gd name="connsiteX7" fmla="*/ 209868 w 1468755"/>
                <a:gd name="connsiteY7" fmla="*/ 2399348 h 3429000"/>
                <a:gd name="connsiteX8" fmla="*/ 0 w 1468755"/>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5" h="3429000">
                  <a:moveTo>
                    <a:pt x="0" y="2004695"/>
                  </a:moveTo>
                  <a:lnTo>
                    <a:pt x="0" y="0"/>
                  </a:lnTo>
                  <a:cubicBezTo>
                    <a:pt x="0" y="113030"/>
                    <a:pt x="56198" y="218758"/>
                    <a:pt x="149860" y="281940"/>
                  </a:cubicBezTo>
                  <a:lnTo>
                    <a:pt x="1258888" y="1029970"/>
                  </a:lnTo>
                  <a:cubicBezTo>
                    <a:pt x="1390015" y="1118553"/>
                    <a:pt x="1468755" y="1266190"/>
                    <a:pt x="1468755" y="1424623"/>
                  </a:cubicBezTo>
                  <a:lnTo>
                    <a:pt x="1468755" y="3429000"/>
                  </a:lnTo>
                  <a:cubicBezTo>
                    <a:pt x="1468755" y="3315970"/>
                    <a:pt x="1412558" y="3210243"/>
                    <a:pt x="1318895" y="3147060"/>
                  </a:cubicBezTo>
                  <a:lnTo>
                    <a:pt x="209868" y="2399348"/>
                  </a:lnTo>
                  <a:cubicBezTo>
                    <a:pt x="78740" y="2310765"/>
                    <a:pt x="0" y="2162810"/>
                    <a:pt x="0" y="2004695"/>
                  </a:cubicBezTo>
                  <a:close/>
                </a:path>
              </a:pathLst>
            </a:custGeom>
            <a:solidFill>
              <a:srgbClr val="002E87"/>
            </a:solidFill>
            <a:ln w="3170"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FEAEFD0F-EA04-CFF7-56F5-85A77E28050F}"/>
                </a:ext>
              </a:extLst>
            </p:cNvPr>
            <p:cNvSpPr/>
            <p:nvPr/>
          </p:nvSpPr>
          <p:spPr>
            <a:xfrm>
              <a:off x="10742612" y="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652 h 3429000"/>
                <a:gd name="connsiteX4" fmla="*/ 0 w 1468754"/>
                <a:gd name="connsiteY4" fmla="*/ 1424305 h 3429000"/>
                <a:gd name="connsiteX5" fmla="*/ 0 w 1468754"/>
                <a:gd name="connsiteY5" fmla="*/ 3429000 h 3429000"/>
                <a:gd name="connsiteX6" fmla="*/ 149860 w 1468754"/>
                <a:gd name="connsiteY6" fmla="*/ 3147060 h 3429000"/>
                <a:gd name="connsiteX7" fmla="*/ 1258888 w 1468754"/>
                <a:gd name="connsiteY7" fmla="*/ 2399348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652"/>
                  </a:lnTo>
                  <a:cubicBezTo>
                    <a:pt x="78740" y="1118235"/>
                    <a:pt x="0" y="1265873"/>
                    <a:pt x="0" y="1424305"/>
                  </a:cubicBezTo>
                  <a:lnTo>
                    <a:pt x="0" y="3429000"/>
                  </a:lnTo>
                  <a:cubicBezTo>
                    <a:pt x="0" y="3315970"/>
                    <a:pt x="56198" y="3210243"/>
                    <a:pt x="149860" y="3147060"/>
                  </a:cubicBezTo>
                  <a:lnTo>
                    <a:pt x="1258888" y="2399348"/>
                  </a:lnTo>
                  <a:cubicBezTo>
                    <a:pt x="1390015" y="2310765"/>
                    <a:pt x="1468755" y="2162810"/>
                    <a:pt x="1468755" y="2004695"/>
                  </a:cubicBezTo>
                  <a:close/>
                </a:path>
              </a:pathLst>
            </a:custGeom>
            <a:solidFill>
              <a:srgbClr val="0072CE"/>
            </a:solidFill>
            <a:ln w="3170"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810D6724-1831-84F3-B5A9-B3D6ADFF09D3}"/>
              </a:ext>
            </a:extLst>
          </p:cNvPr>
          <p:cNvGrpSpPr/>
          <p:nvPr/>
        </p:nvGrpSpPr>
        <p:grpSpPr>
          <a:xfrm>
            <a:off x="10742612" y="3429000"/>
            <a:ext cx="2937192" cy="3429000"/>
            <a:chOff x="10742612" y="3429000"/>
            <a:chExt cx="2937192" cy="3429000"/>
          </a:xfrm>
        </p:grpSpPr>
        <p:sp>
          <p:nvSpPr>
            <p:cNvPr id="17" name="Freeform 16">
              <a:extLst>
                <a:ext uri="{FF2B5EF4-FFF2-40B4-BE49-F238E27FC236}">
                  <a16:creationId xmlns:a16="http://schemas.microsoft.com/office/drawing/2014/main" id="{3717DA64-05A3-9811-E976-C511A6D7970E}"/>
                </a:ext>
              </a:extLst>
            </p:cNvPr>
            <p:cNvSpPr/>
            <p:nvPr/>
          </p:nvSpPr>
          <p:spPr>
            <a:xfrm>
              <a:off x="10742612" y="3429000"/>
              <a:ext cx="1468754" cy="3429000"/>
            </a:xfrm>
            <a:custGeom>
              <a:avLst/>
              <a:gdLst>
                <a:gd name="connsiteX0" fmla="*/ 0 w 1468754"/>
                <a:gd name="connsiteY0" fmla="*/ 2004695 h 3429000"/>
                <a:gd name="connsiteX1" fmla="*/ 0 w 1468754"/>
                <a:gd name="connsiteY1" fmla="*/ 0 h 3429000"/>
                <a:gd name="connsiteX2" fmla="*/ 149860 w 1468754"/>
                <a:gd name="connsiteY2" fmla="*/ 281940 h 3429000"/>
                <a:gd name="connsiteX3" fmla="*/ 1258888 w 1468754"/>
                <a:gd name="connsiteY3" fmla="*/ 1029653 h 3429000"/>
                <a:gd name="connsiteX4" fmla="*/ 1468755 w 1468754"/>
                <a:gd name="connsiteY4" fmla="*/ 1424305 h 3429000"/>
                <a:gd name="connsiteX5" fmla="*/ 1468755 w 1468754"/>
                <a:gd name="connsiteY5" fmla="*/ 3429000 h 3429000"/>
                <a:gd name="connsiteX6" fmla="*/ 1318895 w 1468754"/>
                <a:gd name="connsiteY6" fmla="*/ 3147060 h 3429000"/>
                <a:gd name="connsiteX7" fmla="*/ 209867 w 1468754"/>
                <a:gd name="connsiteY7" fmla="*/ 2399030 h 3429000"/>
                <a:gd name="connsiteX8" fmla="*/ 0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0" y="2004695"/>
                  </a:moveTo>
                  <a:lnTo>
                    <a:pt x="0" y="0"/>
                  </a:lnTo>
                  <a:cubicBezTo>
                    <a:pt x="0" y="113030"/>
                    <a:pt x="56198" y="218758"/>
                    <a:pt x="149860" y="281940"/>
                  </a:cubicBezTo>
                  <a:lnTo>
                    <a:pt x="1258888" y="1029653"/>
                  </a:lnTo>
                  <a:cubicBezTo>
                    <a:pt x="1390015" y="1118235"/>
                    <a:pt x="1468755" y="1265872"/>
                    <a:pt x="1468755" y="1424305"/>
                  </a:cubicBezTo>
                  <a:lnTo>
                    <a:pt x="1468755" y="3429000"/>
                  </a:lnTo>
                  <a:cubicBezTo>
                    <a:pt x="1468755" y="3315970"/>
                    <a:pt x="1412558" y="3210243"/>
                    <a:pt x="1318895" y="3147060"/>
                  </a:cubicBezTo>
                  <a:lnTo>
                    <a:pt x="209867" y="2399030"/>
                  </a:lnTo>
                  <a:cubicBezTo>
                    <a:pt x="78740" y="2310765"/>
                    <a:pt x="0" y="2162810"/>
                    <a:pt x="0" y="2004695"/>
                  </a:cubicBezTo>
                  <a:close/>
                </a:path>
              </a:pathLst>
            </a:custGeom>
            <a:solidFill>
              <a:srgbClr val="002E87"/>
            </a:solidFill>
            <a:ln w="3170"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5266DF42-3FAA-DE07-A883-39DE961B41D9}"/>
                </a:ext>
              </a:extLst>
            </p:cNvPr>
            <p:cNvSpPr/>
            <p:nvPr/>
          </p:nvSpPr>
          <p:spPr>
            <a:xfrm>
              <a:off x="12211050" y="342900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970 h 3429000"/>
                <a:gd name="connsiteX4" fmla="*/ 0 w 1468754"/>
                <a:gd name="connsiteY4" fmla="*/ 1424622 h 3429000"/>
                <a:gd name="connsiteX5" fmla="*/ 0 w 1468754"/>
                <a:gd name="connsiteY5" fmla="*/ 3429000 h 3429000"/>
                <a:gd name="connsiteX6" fmla="*/ 149860 w 1468754"/>
                <a:gd name="connsiteY6" fmla="*/ 3147060 h 3429000"/>
                <a:gd name="connsiteX7" fmla="*/ 1258888 w 1468754"/>
                <a:gd name="connsiteY7" fmla="*/ 2399030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970"/>
                  </a:lnTo>
                  <a:cubicBezTo>
                    <a:pt x="78740" y="1118553"/>
                    <a:pt x="0" y="1266190"/>
                    <a:pt x="0" y="1424622"/>
                  </a:cubicBezTo>
                  <a:lnTo>
                    <a:pt x="0" y="3429000"/>
                  </a:lnTo>
                  <a:cubicBezTo>
                    <a:pt x="0" y="3315970"/>
                    <a:pt x="56198" y="3210243"/>
                    <a:pt x="149860" y="3147060"/>
                  </a:cubicBezTo>
                  <a:lnTo>
                    <a:pt x="1258888" y="2399030"/>
                  </a:lnTo>
                  <a:cubicBezTo>
                    <a:pt x="1390015" y="2310765"/>
                    <a:pt x="1468755" y="2162810"/>
                    <a:pt x="1468755" y="2004695"/>
                  </a:cubicBezTo>
                  <a:close/>
                </a:path>
              </a:pathLst>
            </a:custGeom>
            <a:solidFill>
              <a:srgbClr val="0072CE"/>
            </a:solidFill>
            <a:ln w="3170" cap="flat">
              <a:noFill/>
              <a:prstDash val="solid"/>
              <a:miter/>
            </a:ln>
          </p:spPr>
          <p:txBody>
            <a:bodyPr rtlCol="0" anchor="ctr"/>
            <a:lstStyle/>
            <a:p>
              <a:endParaRPr lang="en-EE"/>
            </a:p>
          </p:txBody>
        </p:sp>
      </p:grpSp>
      <p:sp>
        <p:nvSpPr>
          <p:cNvPr id="4" name="Date Placeholder 3">
            <a:extLst>
              <a:ext uri="{FF2B5EF4-FFF2-40B4-BE49-F238E27FC236}">
                <a16:creationId xmlns:a16="http://schemas.microsoft.com/office/drawing/2014/main" id="{6FB0DE88-C14C-5A5A-80FC-0F54815BA2B8}"/>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5" name="Footer Placeholder 4">
            <a:extLst>
              <a:ext uri="{FF2B5EF4-FFF2-40B4-BE49-F238E27FC236}">
                <a16:creationId xmlns:a16="http://schemas.microsoft.com/office/drawing/2014/main" id="{5A5A3A46-83B5-1643-E608-499EB7CAFC8A}"/>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D062C323-6CF2-E4F0-3338-AEC7654CA38C}"/>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Tree>
    <p:extLst>
      <p:ext uri="{BB962C8B-B14F-4D97-AF65-F5344CB8AC3E}">
        <p14:creationId xmlns:p14="http://schemas.microsoft.com/office/powerpoint/2010/main" val="195168711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itelslaid (3 elemen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DB5ED960-F0FA-2617-E909-4B62DEFA85D1}"/>
              </a:ext>
            </a:extLst>
          </p:cNvPr>
          <p:cNvGrpSpPr/>
          <p:nvPr/>
        </p:nvGrpSpPr>
        <p:grpSpPr>
          <a:xfrm>
            <a:off x="9254067" y="0"/>
            <a:ext cx="1958128" cy="2286000"/>
            <a:chOff x="9254067" y="0"/>
            <a:chExt cx="1958128" cy="2286000"/>
          </a:xfrm>
        </p:grpSpPr>
        <p:sp>
          <p:nvSpPr>
            <p:cNvPr id="11" name="Freeform 10">
              <a:extLst>
                <a:ext uri="{FF2B5EF4-FFF2-40B4-BE49-F238E27FC236}">
                  <a16:creationId xmlns:a16="http://schemas.microsoft.com/office/drawing/2014/main" id="{B85EFB52-19F1-DFBB-6AE2-4D44A8DAFDC9}"/>
                </a:ext>
              </a:extLst>
            </p:cNvPr>
            <p:cNvSpPr/>
            <p:nvPr/>
          </p:nvSpPr>
          <p:spPr>
            <a:xfrm>
              <a:off x="9254067" y="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7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647"/>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2B85DE7C-B7AD-6BE8-F174-C00F50686509}"/>
                </a:ext>
              </a:extLst>
            </p:cNvPr>
            <p:cNvSpPr/>
            <p:nvPr/>
          </p:nvSpPr>
          <p:spPr>
            <a:xfrm>
              <a:off x="10233025" y="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435 h 2286000"/>
                <a:gd name="connsiteX4" fmla="*/ 0 w 979169"/>
                <a:gd name="connsiteY4" fmla="*/ 949537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435"/>
                  </a:lnTo>
                  <a:cubicBezTo>
                    <a:pt x="52493" y="745490"/>
                    <a:pt x="0" y="843915"/>
                    <a:pt x="0" y="949537"/>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rgbClr val="0072CE"/>
            </a:solidFill>
            <a:ln w="2114"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DF2C0F18-ED50-CB20-3644-79832FAE12F4}"/>
              </a:ext>
            </a:extLst>
          </p:cNvPr>
          <p:cNvGrpSpPr/>
          <p:nvPr/>
        </p:nvGrpSpPr>
        <p:grpSpPr>
          <a:xfrm>
            <a:off x="10233025" y="2286000"/>
            <a:ext cx="1958128" cy="2286000"/>
            <a:chOff x="10233025" y="2286000"/>
            <a:chExt cx="1958128" cy="2286000"/>
          </a:xfrm>
        </p:grpSpPr>
        <p:sp>
          <p:nvSpPr>
            <p:cNvPr id="17" name="Freeform 16">
              <a:extLst>
                <a:ext uri="{FF2B5EF4-FFF2-40B4-BE49-F238E27FC236}">
                  <a16:creationId xmlns:a16="http://schemas.microsoft.com/office/drawing/2014/main" id="{BD75D78E-D9EF-CBD6-77E7-3CECBF96CA93}"/>
                </a:ext>
              </a:extLst>
            </p:cNvPr>
            <p:cNvSpPr/>
            <p:nvPr/>
          </p:nvSpPr>
          <p:spPr>
            <a:xfrm>
              <a:off x="10233025" y="2286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435 h 2286000"/>
                <a:gd name="connsiteX4" fmla="*/ 979170 w 979169"/>
                <a:gd name="connsiteY4" fmla="*/ 949537 h 2286000"/>
                <a:gd name="connsiteX5" fmla="*/ 979170 w 979169"/>
                <a:gd name="connsiteY5" fmla="*/ 2286000 h 2286000"/>
                <a:gd name="connsiteX6" fmla="*/ 879263 w 979169"/>
                <a:gd name="connsiteY6" fmla="*/ 2098040 h 2286000"/>
                <a:gd name="connsiteX7" fmla="*/ 139912 w 979169"/>
                <a:gd name="connsiteY7" fmla="*/ 1599353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435"/>
                  </a:lnTo>
                  <a:cubicBezTo>
                    <a:pt x="926677" y="745490"/>
                    <a:pt x="979170" y="843915"/>
                    <a:pt x="979170" y="949537"/>
                  </a:cubicBezTo>
                  <a:lnTo>
                    <a:pt x="979170" y="2286000"/>
                  </a:lnTo>
                  <a:cubicBezTo>
                    <a:pt x="979170" y="2210647"/>
                    <a:pt x="941705" y="2140162"/>
                    <a:pt x="879263" y="2098040"/>
                  </a:cubicBezTo>
                  <a:lnTo>
                    <a:pt x="139912" y="1599353"/>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A7FA20D7-3CD8-BF23-FAF0-A78C882226D6}"/>
                </a:ext>
              </a:extLst>
            </p:cNvPr>
            <p:cNvSpPr/>
            <p:nvPr/>
          </p:nvSpPr>
          <p:spPr>
            <a:xfrm>
              <a:off x="11211983" y="2286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7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353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647"/>
                  </a:lnTo>
                  <a:cubicBezTo>
                    <a:pt x="52493" y="745702"/>
                    <a:pt x="0" y="844127"/>
                    <a:pt x="0" y="949748"/>
                  </a:cubicBezTo>
                  <a:lnTo>
                    <a:pt x="0" y="2286000"/>
                  </a:lnTo>
                  <a:cubicBezTo>
                    <a:pt x="0" y="2210647"/>
                    <a:pt x="37465" y="2140162"/>
                    <a:pt x="99907" y="2098040"/>
                  </a:cubicBezTo>
                  <a:lnTo>
                    <a:pt x="839258" y="1599353"/>
                  </a:lnTo>
                  <a:cubicBezTo>
                    <a:pt x="926677" y="1540510"/>
                    <a:pt x="979170" y="1441873"/>
                    <a:pt x="979170" y="1336463"/>
                  </a:cubicBezTo>
                  <a:close/>
                </a:path>
              </a:pathLst>
            </a:custGeom>
            <a:solidFill>
              <a:srgbClr val="0072CE"/>
            </a:solidFill>
            <a:ln w="2114" cap="flat">
              <a:noFill/>
              <a:prstDash val="solid"/>
              <a:miter/>
            </a:ln>
          </p:spPr>
          <p:txBody>
            <a:bodyPr rtlCol="0" anchor="ctr"/>
            <a:lstStyle/>
            <a:p>
              <a:endParaRPr lang="en-EE"/>
            </a:p>
          </p:txBody>
        </p:sp>
      </p:grpSp>
      <p:grpSp>
        <p:nvGrpSpPr>
          <p:cNvPr id="19" name="Graphic 4">
            <a:extLst>
              <a:ext uri="{FF2B5EF4-FFF2-40B4-BE49-F238E27FC236}">
                <a16:creationId xmlns:a16="http://schemas.microsoft.com/office/drawing/2014/main" id="{B1D8A455-9515-D547-FB79-65B208CE4F16}"/>
              </a:ext>
            </a:extLst>
          </p:cNvPr>
          <p:cNvGrpSpPr/>
          <p:nvPr/>
        </p:nvGrpSpPr>
        <p:grpSpPr>
          <a:xfrm>
            <a:off x="9254067" y="4572000"/>
            <a:ext cx="1958128" cy="2286000"/>
            <a:chOff x="9254067" y="4572000"/>
            <a:chExt cx="1958128" cy="2286000"/>
          </a:xfrm>
        </p:grpSpPr>
        <p:sp>
          <p:nvSpPr>
            <p:cNvPr id="20" name="Freeform 19">
              <a:extLst>
                <a:ext uri="{FF2B5EF4-FFF2-40B4-BE49-F238E27FC236}">
                  <a16:creationId xmlns:a16="http://schemas.microsoft.com/office/drawing/2014/main" id="{7054A07D-173F-56B9-187F-F1E24CBCC775}"/>
                </a:ext>
              </a:extLst>
            </p:cNvPr>
            <p:cNvSpPr/>
            <p:nvPr/>
          </p:nvSpPr>
          <p:spPr>
            <a:xfrm>
              <a:off x="9254067" y="4572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6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4"/>
                    <a:pt x="37465" y="145838"/>
                    <a:pt x="99907" y="187960"/>
                  </a:cubicBezTo>
                  <a:lnTo>
                    <a:pt x="839258" y="686646"/>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21" name="Freeform 20">
              <a:extLst>
                <a:ext uri="{FF2B5EF4-FFF2-40B4-BE49-F238E27FC236}">
                  <a16:creationId xmlns:a16="http://schemas.microsoft.com/office/drawing/2014/main" id="{F97BBB3A-E836-4F58-1BCB-0E560EFA4ACA}"/>
                </a:ext>
              </a:extLst>
            </p:cNvPr>
            <p:cNvSpPr/>
            <p:nvPr/>
          </p:nvSpPr>
          <p:spPr>
            <a:xfrm>
              <a:off x="10233025" y="4572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6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4"/>
                    <a:pt x="941705" y="145838"/>
                    <a:pt x="879263" y="187960"/>
                  </a:cubicBezTo>
                  <a:lnTo>
                    <a:pt x="139912" y="686646"/>
                  </a:lnTo>
                  <a:cubicBezTo>
                    <a:pt x="52493" y="745702"/>
                    <a:pt x="0" y="844127"/>
                    <a:pt x="0" y="949748"/>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rgbClr val="0072CE"/>
            </a:solidFill>
            <a:ln w="2114" cap="flat">
              <a:noFill/>
              <a:prstDash val="solid"/>
              <a:miter/>
            </a:ln>
          </p:spPr>
          <p:txBody>
            <a:bodyPr rtlCol="0" anchor="ctr"/>
            <a:lstStyle/>
            <a:p>
              <a:endParaRPr lang="en-EE"/>
            </a:p>
          </p:txBody>
        </p:sp>
      </p:grpSp>
      <p:sp>
        <p:nvSpPr>
          <p:cNvPr id="4" name="Date Placeholder 3">
            <a:extLst>
              <a:ext uri="{FF2B5EF4-FFF2-40B4-BE49-F238E27FC236}">
                <a16:creationId xmlns:a16="http://schemas.microsoft.com/office/drawing/2014/main" id="{C3478E42-4EFF-A512-ED93-35937F7D9431}"/>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5" name="Footer Placeholder 4">
            <a:extLst>
              <a:ext uri="{FF2B5EF4-FFF2-40B4-BE49-F238E27FC236}">
                <a16:creationId xmlns:a16="http://schemas.microsoft.com/office/drawing/2014/main" id="{1A3432A0-E5D7-68BB-B309-90439748AA58}"/>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0">
                <a:solidFill>
                  <a:srgbClr val="002E87"/>
                </a:solidFill>
                <a:latin typeface="Roboto"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DFC43348-E648-D29E-235E-3ABC98C0D17A}"/>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Tree>
    <p:extLst>
      <p:ext uri="{BB962C8B-B14F-4D97-AF65-F5344CB8AC3E}">
        <p14:creationId xmlns:p14="http://schemas.microsoft.com/office/powerpoint/2010/main" val="143643357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 Tiitelslaid (muster 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0"/>
            <a:ext cx="12191998"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6403103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 Tiitelslaid (muster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1" y="0"/>
            <a:ext cx="12191996"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3528260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iitelslaid (suur foto)">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82679"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82679"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reeform 10">
            <a:extLst>
              <a:ext uri="{FF2B5EF4-FFF2-40B4-BE49-F238E27FC236}">
                <a16:creationId xmlns:a16="http://schemas.microsoft.com/office/drawing/2014/main" id="{480453C9-87B1-FD5E-C030-9B8D1C0C9A23}"/>
              </a:ext>
            </a:extLst>
          </p:cNvPr>
          <p:cNvSpPr>
            <a:spLocks noGrp="1"/>
          </p:cNvSpPr>
          <p:nvPr>
            <p:ph type="pic" sz="quarter" idx="10" hasCustomPrompt="1"/>
          </p:nvPr>
        </p:nvSpPr>
        <p:spPr>
          <a:xfrm>
            <a:off x="6096000" y="0"/>
            <a:ext cx="6096000" cy="6858000"/>
          </a:xfrm>
          <a:custGeom>
            <a:avLst/>
            <a:gdLst>
              <a:gd name="connsiteX0" fmla="*/ 0 w 6096000"/>
              <a:gd name="connsiteY0" fmla="*/ 0 h 6858000"/>
              <a:gd name="connsiteX1" fmla="*/ 4359828 w 6096000"/>
              <a:gd name="connsiteY1" fmla="*/ 0 h 6858000"/>
              <a:gd name="connsiteX2" fmla="*/ 5225498 w 6096000"/>
              <a:gd name="connsiteY2" fmla="*/ 584519 h 6858000"/>
              <a:gd name="connsiteX3" fmla="*/ 6092831 w 6096000"/>
              <a:gd name="connsiteY3" fmla="*/ 2101584 h 6858000"/>
              <a:gd name="connsiteX4" fmla="*/ 6096000 w 6096000"/>
              <a:gd name="connsiteY4" fmla="*/ 2203969 h 6858000"/>
              <a:gd name="connsiteX5" fmla="*/ 6096000 w 6096000"/>
              <a:gd name="connsiteY5" fmla="*/ 6858000 h 6858000"/>
              <a:gd name="connsiteX6" fmla="*/ 1735218 w 6096000"/>
              <a:gd name="connsiteY6" fmla="*/ 6858000 h 6858000"/>
              <a:gd name="connsiteX7" fmla="*/ 871136 w 6096000"/>
              <a:gd name="connsiteY7" fmla="*/ 6274800 h 6858000"/>
              <a:gd name="connsiteX8" fmla="*/ 0 w 6096000"/>
              <a:gd name="connsiteY8" fmla="*/ 4634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4359828" y="0"/>
                </a:lnTo>
                <a:lnTo>
                  <a:pt x="5225498" y="584519"/>
                </a:lnTo>
                <a:cubicBezTo>
                  <a:pt x="5735776" y="929607"/>
                  <a:pt x="6054930" y="1490375"/>
                  <a:pt x="6092831" y="2101584"/>
                </a:cubicBezTo>
                <a:lnTo>
                  <a:pt x="6096000" y="2203969"/>
                </a:lnTo>
                <a:lnTo>
                  <a:pt x="6096000" y="6858000"/>
                </a:lnTo>
                <a:lnTo>
                  <a:pt x="1735218" y="6858000"/>
                </a:lnTo>
                <a:lnTo>
                  <a:pt x="871136" y="6274800"/>
                </a:lnTo>
                <a:cubicBezTo>
                  <a:pt x="326842" y="5906707"/>
                  <a:pt x="0" y="5291898"/>
                  <a:pt x="0" y="4634870"/>
                </a:cubicBezTo>
                <a:close/>
              </a:path>
            </a:pathLst>
          </a:custGeom>
        </p:spPr>
        <p:txBody>
          <a:bodyPr wrap="square" anchor="ctr">
            <a:noAutofit/>
          </a:bodyPr>
          <a:lstStyle>
            <a:lvl1pPr marL="0" indent="0" algn="ctr">
              <a:buNone/>
              <a:defRPr/>
            </a:lvl1pPr>
          </a:lstStyle>
          <a:p>
            <a:r>
              <a:rPr lang="en-EE"/>
              <a:t>Siia sisesta pilt</a:t>
            </a:r>
          </a:p>
        </p:txBody>
      </p:sp>
    </p:spTree>
    <p:extLst>
      <p:ext uri="{BB962C8B-B14F-4D97-AF65-F5344CB8AC3E}">
        <p14:creationId xmlns:p14="http://schemas.microsoft.com/office/powerpoint/2010/main" val="194682387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ühi 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Tree>
    <p:extLst>
      <p:ext uri="{BB962C8B-B14F-4D97-AF65-F5344CB8AC3E}">
        <p14:creationId xmlns:p14="http://schemas.microsoft.com/office/powerpoint/2010/main" val="2578237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olmene jaot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69A3DC-82A2-185E-5AB8-BD65E7BBB0E1}"/>
              </a:ext>
            </a:extLst>
          </p:cNvPr>
          <p:cNvSpPr/>
          <p:nvPr userDrawn="1"/>
        </p:nvSpPr>
        <p:spPr>
          <a:xfrm>
            <a:off x="4064000" y="0"/>
            <a:ext cx="4064000" cy="6858000"/>
          </a:xfrm>
          <a:prstGeom prst="rect">
            <a:avLst/>
          </a:prstGeom>
          <a:solidFill>
            <a:srgbClr val="00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7" name="Rectangle 6">
            <a:extLst>
              <a:ext uri="{FF2B5EF4-FFF2-40B4-BE49-F238E27FC236}">
                <a16:creationId xmlns:a16="http://schemas.microsoft.com/office/drawing/2014/main" id="{AFAB41A4-D4E5-00BC-7747-37521F2AF173}"/>
              </a:ext>
            </a:extLst>
          </p:cNvPr>
          <p:cNvSpPr/>
          <p:nvPr userDrawn="1"/>
        </p:nvSpPr>
        <p:spPr>
          <a:xfrm>
            <a:off x="8128000" y="0"/>
            <a:ext cx="4064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Rectangle 4">
            <a:extLst>
              <a:ext uri="{FF2B5EF4-FFF2-40B4-BE49-F238E27FC236}">
                <a16:creationId xmlns:a16="http://schemas.microsoft.com/office/drawing/2014/main" id="{13C6F0AE-B319-6A13-0FA7-53062F484F30}"/>
              </a:ext>
            </a:extLst>
          </p:cNvPr>
          <p:cNvSpPr/>
          <p:nvPr userDrawn="1"/>
        </p:nvSpPr>
        <p:spPr>
          <a:xfrm>
            <a:off x="0" y="0"/>
            <a:ext cx="406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3" name="Text Placeholder 12">
            <a:extLst>
              <a:ext uri="{FF2B5EF4-FFF2-40B4-BE49-F238E27FC236}">
                <a16:creationId xmlns:a16="http://schemas.microsoft.com/office/drawing/2014/main" id="{3B608D9A-C5CA-6622-C837-F89ED11B048C}"/>
              </a:ext>
            </a:extLst>
          </p:cNvPr>
          <p:cNvSpPr>
            <a:spLocks noGrp="1"/>
          </p:cNvSpPr>
          <p:nvPr>
            <p:ph type="body" sz="quarter" idx="13"/>
          </p:nvPr>
        </p:nvSpPr>
        <p:spPr>
          <a:xfrm>
            <a:off x="617537" y="2860430"/>
            <a:ext cx="2828925" cy="31178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4" name="Text Placeholder 12">
            <a:extLst>
              <a:ext uri="{FF2B5EF4-FFF2-40B4-BE49-F238E27FC236}">
                <a16:creationId xmlns:a16="http://schemas.microsoft.com/office/drawing/2014/main" id="{70EEDFAC-EE99-4787-4EBE-359B1F603E5D}"/>
              </a:ext>
            </a:extLst>
          </p:cNvPr>
          <p:cNvSpPr>
            <a:spLocks noGrp="1"/>
          </p:cNvSpPr>
          <p:nvPr>
            <p:ph type="body" sz="quarter" idx="14"/>
          </p:nvPr>
        </p:nvSpPr>
        <p:spPr>
          <a:xfrm>
            <a:off x="4681537" y="2860430"/>
            <a:ext cx="2828925" cy="3117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6" name="Text Placeholder 12">
            <a:extLst>
              <a:ext uri="{FF2B5EF4-FFF2-40B4-BE49-F238E27FC236}">
                <a16:creationId xmlns:a16="http://schemas.microsoft.com/office/drawing/2014/main" id="{E78B8870-B79E-F725-2818-0602FE99B1F2}"/>
              </a:ext>
            </a:extLst>
          </p:cNvPr>
          <p:cNvSpPr>
            <a:spLocks noGrp="1"/>
          </p:cNvSpPr>
          <p:nvPr>
            <p:ph type="body" sz="quarter" idx="15"/>
          </p:nvPr>
        </p:nvSpPr>
        <p:spPr>
          <a:xfrm>
            <a:off x="8745537" y="2860430"/>
            <a:ext cx="2828925" cy="3117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Tree>
    <p:extLst>
      <p:ext uri="{BB962C8B-B14F-4D97-AF65-F5344CB8AC3E}">
        <p14:creationId xmlns:p14="http://schemas.microsoft.com/office/powerpoint/2010/main" val="1871817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sitaadislaid">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564114" y="2200989"/>
            <a:ext cx="11077023" cy="2456022"/>
          </a:xfrm>
          <a:prstGeom prst="rect">
            <a:avLst/>
          </a:prstGeom>
        </p:spPr>
        <p:txBody>
          <a:bodyPr vert="horz" lIns="0" tIns="0" rIns="0" bIns="0" rtlCol="0" anchor="ctr">
            <a:normAutofit/>
          </a:bodyPr>
          <a:lstStyle>
            <a:lvl1pPr algn="ctr">
              <a:defRPr/>
            </a:lvl1pPr>
          </a:lstStyle>
          <a:p>
            <a:r>
              <a:rPr lang="en-US"/>
              <a:t>Click to edit Master title style</a:t>
            </a:r>
          </a:p>
        </p:txBody>
      </p:sp>
      <p:grpSp>
        <p:nvGrpSpPr>
          <p:cNvPr id="11" name="Group 10">
            <a:extLst>
              <a:ext uri="{FF2B5EF4-FFF2-40B4-BE49-F238E27FC236}">
                <a16:creationId xmlns:a16="http://schemas.microsoft.com/office/drawing/2014/main" id="{066025EA-2E2D-F79A-2574-AF80216D9AEE}"/>
              </a:ext>
            </a:extLst>
          </p:cNvPr>
          <p:cNvGrpSpPr/>
          <p:nvPr userDrawn="1"/>
        </p:nvGrpSpPr>
        <p:grpSpPr>
          <a:xfrm>
            <a:off x="5706110" y="1096593"/>
            <a:ext cx="779864" cy="911431"/>
            <a:chOff x="5706110" y="1117600"/>
            <a:chExt cx="779864" cy="911431"/>
          </a:xfrm>
        </p:grpSpPr>
        <p:sp>
          <p:nvSpPr>
            <p:cNvPr id="9" name="Freeform 8">
              <a:extLst>
                <a:ext uri="{FF2B5EF4-FFF2-40B4-BE49-F238E27FC236}">
                  <a16:creationId xmlns:a16="http://schemas.microsoft.com/office/drawing/2014/main" id="{69D6A42C-C9E2-84DB-DF66-D223FE1B7F90}"/>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0" name="Freeform 9">
              <a:extLst>
                <a:ext uri="{FF2B5EF4-FFF2-40B4-BE49-F238E27FC236}">
                  <a16:creationId xmlns:a16="http://schemas.microsoft.com/office/drawing/2014/main" id="{189F36CC-BCB4-A7E2-0394-BEC5058D16BB}"/>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tx1"/>
            </a:solidFill>
            <a:ln w="834" cap="flat">
              <a:noFill/>
              <a:prstDash val="solid"/>
              <a:miter/>
            </a:ln>
          </p:spPr>
          <p:txBody>
            <a:bodyPr rtlCol="0" anchor="ctr"/>
            <a:lstStyle/>
            <a:p>
              <a:endParaRPr lang="en-EE"/>
            </a:p>
          </p:txBody>
        </p:sp>
      </p:grpSp>
      <p:grpSp>
        <p:nvGrpSpPr>
          <p:cNvPr id="12" name="Group 11">
            <a:extLst>
              <a:ext uri="{FF2B5EF4-FFF2-40B4-BE49-F238E27FC236}">
                <a16:creationId xmlns:a16="http://schemas.microsoft.com/office/drawing/2014/main" id="{FF526125-AC47-A7FB-B321-217FB6F805F3}"/>
              </a:ext>
            </a:extLst>
          </p:cNvPr>
          <p:cNvGrpSpPr/>
          <p:nvPr userDrawn="1"/>
        </p:nvGrpSpPr>
        <p:grpSpPr>
          <a:xfrm rot="10800000">
            <a:off x="5706110" y="4849976"/>
            <a:ext cx="779864" cy="911431"/>
            <a:chOff x="5706110" y="1117600"/>
            <a:chExt cx="779864" cy="911431"/>
          </a:xfrm>
        </p:grpSpPr>
        <p:sp>
          <p:nvSpPr>
            <p:cNvPr id="13" name="Freeform 12">
              <a:extLst>
                <a:ext uri="{FF2B5EF4-FFF2-40B4-BE49-F238E27FC236}">
                  <a16:creationId xmlns:a16="http://schemas.microsoft.com/office/drawing/2014/main" id="{F4BF3BC2-3426-8667-51FB-2D30257ABF99}"/>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F84502C5-54C9-39A2-3589-270C7B0DF3D6}"/>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rgbClr val="002E87"/>
            </a:solidFill>
            <a:ln w="834" cap="flat">
              <a:noFill/>
              <a:prstDash val="solid"/>
              <a:miter/>
            </a:ln>
          </p:spPr>
          <p:txBody>
            <a:bodyPr rtlCol="0" anchor="ctr"/>
            <a:lstStyle/>
            <a:p>
              <a:endParaRPr lang="en-EE"/>
            </a:p>
          </p:txBody>
        </p:sp>
      </p:grpSp>
      <p:sp>
        <p:nvSpPr>
          <p:cNvPr id="6" name="Date Placeholder 3">
            <a:extLst>
              <a:ext uri="{FF2B5EF4-FFF2-40B4-BE49-F238E27FC236}">
                <a16:creationId xmlns:a16="http://schemas.microsoft.com/office/drawing/2014/main" id="{94865104-6E87-D361-2561-BA8B60D7D087}"/>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7" name="Footer Placeholder 4">
            <a:extLst>
              <a:ext uri="{FF2B5EF4-FFF2-40B4-BE49-F238E27FC236}">
                <a16:creationId xmlns:a16="http://schemas.microsoft.com/office/drawing/2014/main" id="{DFE13F54-DB69-71E0-100C-6C98E98D1D70}"/>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0">
                <a:solidFill>
                  <a:srgbClr val="002E87"/>
                </a:solidFill>
                <a:latin typeface="Roboto" panose="02000000000000000000" pitchFamily="2" charset="0"/>
                <a:ea typeface="Roboto" panose="02000000000000000000" pitchFamily="2" charset="0"/>
              </a:defRPr>
            </a:lvl1pPr>
          </a:lstStyle>
          <a:p>
            <a:endParaRPr lang="en-US"/>
          </a:p>
        </p:txBody>
      </p:sp>
      <p:sp>
        <p:nvSpPr>
          <p:cNvPr id="8" name="Slide Number Placeholder 5">
            <a:extLst>
              <a:ext uri="{FF2B5EF4-FFF2-40B4-BE49-F238E27FC236}">
                <a16:creationId xmlns:a16="http://schemas.microsoft.com/office/drawing/2014/main" id="{B22229AE-3E23-C73D-A0DC-540915AD2B4F}"/>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Tree>
    <p:extLst>
      <p:ext uri="{BB962C8B-B14F-4D97-AF65-F5344CB8AC3E}">
        <p14:creationId xmlns:p14="http://schemas.microsoft.com/office/powerpoint/2010/main" val="1543615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ukor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6096000" y="549275"/>
            <a:ext cx="5545137" cy="5759450"/>
          </a:xfrm>
          <a:prstGeom prst="rect">
            <a:avLst/>
          </a:prstGeom>
        </p:spPr>
        <p:txBody>
          <a:bodyPr vert="horz" lIns="0" tIns="0" rIns="0" bIns="0" rtlCol="0" anchor="ctr">
            <a:normAutofit/>
          </a:bodyPr>
          <a:lstStyle>
            <a:lvl1pPr algn="l">
              <a:defRPr/>
            </a:lvl1pPr>
          </a:lstStyle>
          <a:p>
            <a:r>
              <a:rPr lang="en-US"/>
              <a:t>Click to edit Master title style</a:t>
            </a:r>
          </a:p>
        </p:txBody>
      </p:sp>
      <p:grpSp>
        <p:nvGrpSpPr>
          <p:cNvPr id="15" name="Group 14">
            <a:extLst>
              <a:ext uri="{FF2B5EF4-FFF2-40B4-BE49-F238E27FC236}">
                <a16:creationId xmlns:a16="http://schemas.microsoft.com/office/drawing/2014/main" id="{8DDCA867-E778-5E21-BB87-9F8E03AB3433}"/>
              </a:ext>
            </a:extLst>
          </p:cNvPr>
          <p:cNvGrpSpPr/>
          <p:nvPr userDrawn="1"/>
        </p:nvGrpSpPr>
        <p:grpSpPr>
          <a:xfrm rot="16200000">
            <a:off x="1856547" y="1714121"/>
            <a:ext cx="2934665" cy="3429758"/>
            <a:chOff x="5706110" y="1117600"/>
            <a:chExt cx="779864" cy="911431"/>
          </a:xfrm>
        </p:grpSpPr>
        <p:sp>
          <p:nvSpPr>
            <p:cNvPr id="16" name="Freeform 15">
              <a:extLst>
                <a:ext uri="{FF2B5EF4-FFF2-40B4-BE49-F238E27FC236}">
                  <a16:creationId xmlns:a16="http://schemas.microsoft.com/office/drawing/2014/main" id="{46CC1A42-22E2-F40A-0C51-8BA1E688FB83}"/>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7" name="Freeform 16">
              <a:extLst>
                <a:ext uri="{FF2B5EF4-FFF2-40B4-BE49-F238E27FC236}">
                  <a16:creationId xmlns:a16="http://schemas.microsoft.com/office/drawing/2014/main" id="{A6DE87F2-9AD8-BBFA-14FC-D414709955D2}"/>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rgbClr val="002E87"/>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140865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itelslaid (2 elementi)">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E57F4069-72B5-6BEC-AA4E-2680C87BB3D5}"/>
              </a:ext>
            </a:extLst>
          </p:cNvPr>
          <p:cNvGrpSpPr/>
          <p:nvPr/>
        </p:nvGrpSpPr>
        <p:grpSpPr>
          <a:xfrm>
            <a:off x="9274175" y="0"/>
            <a:ext cx="2937192" cy="3429000"/>
            <a:chOff x="9274175" y="0"/>
            <a:chExt cx="2937192" cy="3429000"/>
          </a:xfrm>
        </p:grpSpPr>
        <p:sp>
          <p:nvSpPr>
            <p:cNvPr id="11" name="Freeform 10">
              <a:extLst>
                <a:ext uri="{FF2B5EF4-FFF2-40B4-BE49-F238E27FC236}">
                  <a16:creationId xmlns:a16="http://schemas.microsoft.com/office/drawing/2014/main" id="{D16896F3-F5F3-9209-48B3-D6480AE08CA2}"/>
                </a:ext>
              </a:extLst>
            </p:cNvPr>
            <p:cNvSpPr/>
            <p:nvPr/>
          </p:nvSpPr>
          <p:spPr>
            <a:xfrm>
              <a:off x="9274175" y="0"/>
              <a:ext cx="1468755" cy="3429000"/>
            </a:xfrm>
            <a:custGeom>
              <a:avLst/>
              <a:gdLst>
                <a:gd name="connsiteX0" fmla="*/ 0 w 1468755"/>
                <a:gd name="connsiteY0" fmla="*/ 2004695 h 3429000"/>
                <a:gd name="connsiteX1" fmla="*/ 0 w 1468755"/>
                <a:gd name="connsiteY1" fmla="*/ 0 h 3429000"/>
                <a:gd name="connsiteX2" fmla="*/ 149860 w 1468755"/>
                <a:gd name="connsiteY2" fmla="*/ 281940 h 3429000"/>
                <a:gd name="connsiteX3" fmla="*/ 1258888 w 1468755"/>
                <a:gd name="connsiteY3" fmla="*/ 1029970 h 3429000"/>
                <a:gd name="connsiteX4" fmla="*/ 1468755 w 1468755"/>
                <a:gd name="connsiteY4" fmla="*/ 1424623 h 3429000"/>
                <a:gd name="connsiteX5" fmla="*/ 1468755 w 1468755"/>
                <a:gd name="connsiteY5" fmla="*/ 3429000 h 3429000"/>
                <a:gd name="connsiteX6" fmla="*/ 1318895 w 1468755"/>
                <a:gd name="connsiteY6" fmla="*/ 3147060 h 3429000"/>
                <a:gd name="connsiteX7" fmla="*/ 209868 w 1468755"/>
                <a:gd name="connsiteY7" fmla="*/ 2399348 h 3429000"/>
                <a:gd name="connsiteX8" fmla="*/ 0 w 1468755"/>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5" h="3429000">
                  <a:moveTo>
                    <a:pt x="0" y="2004695"/>
                  </a:moveTo>
                  <a:lnTo>
                    <a:pt x="0" y="0"/>
                  </a:lnTo>
                  <a:cubicBezTo>
                    <a:pt x="0" y="113030"/>
                    <a:pt x="56198" y="218758"/>
                    <a:pt x="149860" y="281940"/>
                  </a:cubicBezTo>
                  <a:lnTo>
                    <a:pt x="1258888" y="1029970"/>
                  </a:lnTo>
                  <a:cubicBezTo>
                    <a:pt x="1390015" y="1118553"/>
                    <a:pt x="1468755" y="1266190"/>
                    <a:pt x="1468755" y="1424623"/>
                  </a:cubicBezTo>
                  <a:lnTo>
                    <a:pt x="1468755" y="3429000"/>
                  </a:lnTo>
                  <a:cubicBezTo>
                    <a:pt x="1468755" y="3315970"/>
                    <a:pt x="1412558" y="3210243"/>
                    <a:pt x="1318895" y="3147060"/>
                  </a:cubicBezTo>
                  <a:lnTo>
                    <a:pt x="209868" y="2399348"/>
                  </a:lnTo>
                  <a:cubicBezTo>
                    <a:pt x="78740" y="2310765"/>
                    <a:pt x="0" y="2162810"/>
                    <a:pt x="0" y="2004695"/>
                  </a:cubicBezTo>
                  <a:close/>
                </a:path>
              </a:pathLst>
            </a:custGeom>
            <a:solidFill>
              <a:srgbClr val="0072CE"/>
            </a:solidFill>
            <a:ln w="3170"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FEAEFD0F-EA04-CFF7-56F5-85A77E28050F}"/>
                </a:ext>
              </a:extLst>
            </p:cNvPr>
            <p:cNvSpPr/>
            <p:nvPr/>
          </p:nvSpPr>
          <p:spPr>
            <a:xfrm>
              <a:off x="10742612" y="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652 h 3429000"/>
                <a:gd name="connsiteX4" fmla="*/ 0 w 1468754"/>
                <a:gd name="connsiteY4" fmla="*/ 1424305 h 3429000"/>
                <a:gd name="connsiteX5" fmla="*/ 0 w 1468754"/>
                <a:gd name="connsiteY5" fmla="*/ 3429000 h 3429000"/>
                <a:gd name="connsiteX6" fmla="*/ 149860 w 1468754"/>
                <a:gd name="connsiteY6" fmla="*/ 3147060 h 3429000"/>
                <a:gd name="connsiteX7" fmla="*/ 1258888 w 1468754"/>
                <a:gd name="connsiteY7" fmla="*/ 2399348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652"/>
                  </a:lnTo>
                  <a:cubicBezTo>
                    <a:pt x="78740" y="1118235"/>
                    <a:pt x="0" y="1265873"/>
                    <a:pt x="0" y="1424305"/>
                  </a:cubicBezTo>
                  <a:lnTo>
                    <a:pt x="0" y="3429000"/>
                  </a:lnTo>
                  <a:cubicBezTo>
                    <a:pt x="0" y="3315970"/>
                    <a:pt x="56198" y="3210243"/>
                    <a:pt x="149860" y="3147060"/>
                  </a:cubicBezTo>
                  <a:lnTo>
                    <a:pt x="1258888" y="2399348"/>
                  </a:lnTo>
                  <a:cubicBezTo>
                    <a:pt x="1390015" y="2310765"/>
                    <a:pt x="1468755" y="2162810"/>
                    <a:pt x="1468755" y="2004695"/>
                  </a:cubicBezTo>
                  <a:close/>
                </a:path>
              </a:pathLst>
            </a:custGeom>
            <a:solidFill>
              <a:schemeClr val="bg1"/>
            </a:solidFill>
            <a:ln w="3170"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810D6724-1831-84F3-B5A9-B3D6ADFF09D3}"/>
              </a:ext>
            </a:extLst>
          </p:cNvPr>
          <p:cNvGrpSpPr/>
          <p:nvPr/>
        </p:nvGrpSpPr>
        <p:grpSpPr>
          <a:xfrm>
            <a:off x="10742612" y="3429000"/>
            <a:ext cx="2937192" cy="3429000"/>
            <a:chOff x="10742612" y="3429000"/>
            <a:chExt cx="2937192" cy="3429000"/>
          </a:xfrm>
        </p:grpSpPr>
        <p:sp>
          <p:nvSpPr>
            <p:cNvPr id="17" name="Freeform 16">
              <a:extLst>
                <a:ext uri="{FF2B5EF4-FFF2-40B4-BE49-F238E27FC236}">
                  <a16:creationId xmlns:a16="http://schemas.microsoft.com/office/drawing/2014/main" id="{3717DA64-05A3-9811-E976-C511A6D7970E}"/>
                </a:ext>
              </a:extLst>
            </p:cNvPr>
            <p:cNvSpPr/>
            <p:nvPr/>
          </p:nvSpPr>
          <p:spPr>
            <a:xfrm>
              <a:off x="10742612" y="3429000"/>
              <a:ext cx="1468754" cy="3429000"/>
            </a:xfrm>
            <a:custGeom>
              <a:avLst/>
              <a:gdLst>
                <a:gd name="connsiteX0" fmla="*/ 0 w 1468754"/>
                <a:gd name="connsiteY0" fmla="*/ 2004695 h 3429000"/>
                <a:gd name="connsiteX1" fmla="*/ 0 w 1468754"/>
                <a:gd name="connsiteY1" fmla="*/ 0 h 3429000"/>
                <a:gd name="connsiteX2" fmla="*/ 149860 w 1468754"/>
                <a:gd name="connsiteY2" fmla="*/ 281940 h 3429000"/>
                <a:gd name="connsiteX3" fmla="*/ 1258888 w 1468754"/>
                <a:gd name="connsiteY3" fmla="*/ 1029653 h 3429000"/>
                <a:gd name="connsiteX4" fmla="*/ 1468755 w 1468754"/>
                <a:gd name="connsiteY4" fmla="*/ 1424305 h 3429000"/>
                <a:gd name="connsiteX5" fmla="*/ 1468755 w 1468754"/>
                <a:gd name="connsiteY5" fmla="*/ 3429000 h 3429000"/>
                <a:gd name="connsiteX6" fmla="*/ 1318895 w 1468754"/>
                <a:gd name="connsiteY6" fmla="*/ 3147060 h 3429000"/>
                <a:gd name="connsiteX7" fmla="*/ 209867 w 1468754"/>
                <a:gd name="connsiteY7" fmla="*/ 2399030 h 3429000"/>
                <a:gd name="connsiteX8" fmla="*/ 0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0" y="2004695"/>
                  </a:moveTo>
                  <a:lnTo>
                    <a:pt x="0" y="0"/>
                  </a:lnTo>
                  <a:cubicBezTo>
                    <a:pt x="0" y="113030"/>
                    <a:pt x="56198" y="218758"/>
                    <a:pt x="149860" y="281940"/>
                  </a:cubicBezTo>
                  <a:lnTo>
                    <a:pt x="1258888" y="1029653"/>
                  </a:lnTo>
                  <a:cubicBezTo>
                    <a:pt x="1390015" y="1118235"/>
                    <a:pt x="1468755" y="1265872"/>
                    <a:pt x="1468755" y="1424305"/>
                  </a:cubicBezTo>
                  <a:lnTo>
                    <a:pt x="1468755" y="3429000"/>
                  </a:lnTo>
                  <a:cubicBezTo>
                    <a:pt x="1468755" y="3315970"/>
                    <a:pt x="1412558" y="3210243"/>
                    <a:pt x="1318895" y="3147060"/>
                  </a:cubicBezTo>
                  <a:lnTo>
                    <a:pt x="209867" y="2399030"/>
                  </a:lnTo>
                  <a:cubicBezTo>
                    <a:pt x="78740" y="2310765"/>
                    <a:pt x="0" y="2162810"/>
                    <a:pt x="0" y="2004695"/>
                  </a:cubicBezTo>
                  <a:close/>
                </a:path>
              </a:pathLst>
            </a:custGeom>
            <a:solidFill>
              <a:srgbClr val="0072CE"/>
            </a:solidFill>
            <a:ln w="3170"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5266DF42-3FAA-DE07-A883-39DE961B41D9}"/>
                </a:ext>
              </a:extLst>
            </p:cNvPr>
            <p:cNvSpPr/>
            <p:nvPr/>
          </p:nvSpPr>
          <p:spPr>
            <a:xfrm>
              <a:off x="12211050" y="342900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970 h 3429000"/>
                <a:gd name="connsiteX4" fmla="*/ 0 w 1468754"/>
                <a:gd name="connsiteY4" fmla="*/ 1424622 h 3429000"/>
                <a:gd name="connsiteX5" fmla="*/ 0 w 1468754"/>
                <a:gd name="connsiteY5" fmla="*/ 3429000 h 3429000"/>
                <a:gd name="connsiteX6" fmla="*/ 149860 w 1468754"/>
                <a:gd name="connsiteY6" fmla="*/ 3147060 h 3429000"/>
                <a:gd name="connsiteX7" fmla="*/ 1258888 w 1468754"/>
                <a:gd name="connsiteY7" fmla="*/ 2399030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970"/>
                  </a:lnTo>
                  <a:cubicBezTo>
                    <a:pt x="78740" y="1118553"/>
                    <a:pt x="0" y="1266190"/>
                    <a:pt x="0" y="1424622"/>
                  </a:cubicBezTo>
                  <a:lnTo>
                    <a:pt x="0" y="3429000"/>
                  </a:lnTo>
                  <a:cubicBezTo>
                    <a:pt x="0" y="3315970"/>
                    <a:pt x="56198" y="3210243"/>
                    <a:pt x="149860" y="3147060"/>
                  </a:cubicBezTo>
                  <a:lnTo>
                    <a:pt x="1258888" y="2399030"/>
                  </a:lnTo>
                  <a:cubicBezTo>
                    <a:pt x="1390015" y="2310765"/>
                    <a:pt x="1468755" y="2162810"/>
                    <a:pt x="1468755" y="2004695"/>
                  </a:cubicBezTo>
                  <a:close/>
                </a:path>
              </a:pathLst>
            </a:custGeom>
            <a:solidFill>
              <a:schemeClr val="bg1"/>
            </a:solidFill>
            <a:ln w="3170" cap="flat">
              <a:noFill/>
              <a:prstDash val="solid"/>
              <a:miter/>
            </a:ln>
          </p:spPr>
          <p:txBody>
            <a:bodyPr rtlCol="0" anchor="ctr"/>
            <a:lstStyle/>
            <a:p>
              <a:endParaRPr lang="en-EE"/>
            </a:p>
          </p:txBody>
        </p:sp>
      </p:grpSp>
    </p:spTree>
    <p:extLst>
      <p:ext uri="{BB962C8B-B14F-4D97-AF65-F5344CB8AC3E}">
        <p14:creationId xmlns:p14="http://schemas.microsoft.com/office/powerpoint/2010/main" val="14527694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itelslaid (3 elementi)">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DB5ED960-F0FA-2617-E909-4B62DEFA85D1}"/>
              </a:ext>
            </a:extLst>
          </p:cNvPr>
          <p:cNvGrpSpPr/>
          <p:nvPr/>
        </p:nvGrpSpPr>
        <p:grpSpPr>
          <a:xfrm>
            <a:off x="9254067" y="0"/>
            <a:ext cx="1958128" cy="2286000"/>
            <a:chOff x="9254067" y="0"/>
            <a:chExt cx="1958128" cy="2286000"/>
          </a:xfrm>
        </p:grpSpPr>
        <p:sp>
          <p:nvSpPr>
            <p:cNvPr id="11" name="Freeform 10">
              <a:extLst>
                <a:ext uri="{FF2B5EF4-FFF2-40B4-BE49-F238E27FC236}">
                  <a16:creationId xmlns:a16="http://schemas.microsoft.com/office/drawing/2014/main" id="{B85EFB52-19F1-DFBB-6AE2-4D44A8DAFDC9}"/>
                </a:ext>
              </a:extLst>
            </p:cNvPr>
            <p:cNvSpPr/>
            <p:nvPr/>
          </p:nvSpPr>
          <p:spPr>
            <a:xfrm>
              <a:off x="9254067" y="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7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647"/>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72CE"/>
            </a:solidFill>
            <a:ln w="2114"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2B85DE7C-B7AD-6BE8-F174-C00F50686509}"/>
                </a:ext>
              </a:extLst>
            </p:cNvPr>
            <p:cNvSpPr/>
            <p:nvPr/>
          </p:nvSpPr>
          <p:spPr>
            <a:xfrm>
              <a:off x="10233025" y="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435 h 2286000"/>
                <a:gd name="connsiteX4" fmla="*/ 0 w 979169"/>
                <a:gd name="connsiteY4" fmla="*/ 949537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435"/>
                  </a:lnTo>
                  <a:cubicBezTo>
                    <a:pt x="52493" y="745490"/>
                    <a:pt x="0" y="843915"/>
                    <a:pt x="0" y="949537"/>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DF2C0F18-ED50-CB20-3644-79832FAE12F4}"/>
              </a:ext>
            </a:extLst>
          </p:cNvPr>
          <p:cNvGrpSpPr/>
          <p:nvPr/>
        </p:nvGrpSpPr>
        <p:grpSpPr>
          <a:xfrm>
            <a:off x="10233025" y="2286000"/>
            <a:ext cx="1958128" cy="2286000"/>
            <a:chOff x="10233025" y="2286000"/>
            <a:chExt cx="1958128" cy="2286000"/>
          </a:xfrm>
        </p:grpSpPr>
        <p:sp>
          <p:nvSpPr>
            <p:cNvPr id="17" name="Freeform 16">
              <a:extLst>
                <a:ext uri="{FF2B5EF4-FFF2-40B4-BE49-F238E27FC236}">
                  <a16:creationId xmlns:a16="http://schemas.microsoft.com/office/drawing/2014/main" id="{BD75D78E-D9EF-CBD6-77E7-3CECBF96CA93}"/>
                </a:ext>
              </a:extLst>
            </p:cNvPr>
            <p:cNvSpPr/>
            <p:nvPr/>
          </p:nvSpPr>
          <p:spPr>
            <a:xfrm>
              <a:off x="10233025" y="2286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435 h 2286000"/>
                <a:gd name="connsiteX4" fmla="*/ 979170 w 979169"/>
                <a:gd name="connsiteY4" fmla="*/ 949537 h 2286000"/>
                <a:gd name="connsiteX5" fmla="*/ 979170 w 979169"/>
                <a:gd name="connsiteY5" fmla="*/ 2286000 h 2286000"/>
                <a:gd name="connsiteX6" fmla="*/ 879263 w 979169"/>
                <a:gd name="connsiteY6" fmla="*/ 2098040 h 2286000"/>
                <a:gd name="connsiteX7" fmla="*/ 139912 w 979169"/>
                <a:gd name="connsiteY7" fmla="*/ 1599353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435"/>
                  </a:lnTo>
                  <a:cubicBezTo>
                    <a:pt x="926677" y="745490"/>
                    <a:pt x="979170" y="843915"/>
                    <a:pt x="979170" y="949537"/>
                  </a:cubicBezTo>
                  <a:lnTo>
                    <a:pt x="979170" y="2286000"/>
                  </a:lnTo>
                  <a:cubicBezTo>
                    <a:pt x="979170" y="2210647"/>
                    <a:pt x="941705" y="2140162"/>
                    <a:pt x="879263" y="2098040"/>
                  </a:cubicBezTo>
                  <a:lnTo>
                    <a:pt x="139912" y="1599353"/>
                  </a:lnTo>
                  <a:cubicBezTo>
                    <a:pt x="52493" y="1540510"/>
                    <a:pt x="0" y="1441873"/>
                    <a:pt x="0" y="1336463"/>
                  </a:cubicBezTo>
                  <a:close/>
                </a:path>
              </a:pathLst>
            </a:custGeom>
            <a:solidFill>
              <a:srgbClr val="0072CE"/>
            </a:solidFill>
            <a:ln w="2114"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A7FA20D7-3CD8-BF23-FAF0-A78C882226D6}"/>
                </a:ext>
              </a:extLst>
            </p:cNvPr>
            <p:cNvSpPr/>
            <p:nvPr/>
          </p:nvSpPr>
          <p:spPr>
            <a:xfrm>
              <a:off x="11211983" y="2286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7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353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647"/>
                  </a:lnTo>
                  <a:cubicBezTo>
                    <a:pt x="52493" y="745702"/>
                    <a:pt x="0" y="844127"/>
                    <a:pt x="0" y="949748"/>
                  </a:cubicBezTo>
                  <a:lnTo>
                    <a:pt x="0" y="2286000"/>
                  </a:lnTo>
                  <a:cubicBezTo>
                    <a:pt x="0" y="2210647"/>
                    <a:pt x="37465" y="2140162"/>
                    <a:pt x="99907" y="2098040"/>
                  </a:cubicBezTo>
                  <a:lnTo>
                    <a:pt x="839258" y="1599353"/>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grpSp>
        <p:nvGrpSpPr>
          <p:cNvPr id="19" name="Graphic 4">
            <a:extLst>
              <a:ext uri="{FF2B5EF4-FFF2-40B4-BE49-F238E27FC236}">
                <a16:creationId xmlns:a16="http://schemas.microsoft.com/office/drawing/2014/main" id="{B1D8A455-9515-D547-FB79-65B208CE4F16}"/>
              </a:ext>
            </a:extLst>
          </p:cNvPr>
          <p:cNvGrpSpPr/>
          <p:nvPr/>
        </p:nvGrpSpPr>
        <p:grpSpPr>
          <a:xfrm>
            <a:off x="9254067" y="4572000"/>
            <a:ext cx="1958128" cy="2286000"/>
            <a:chOff x="9254067" y="4572000"/>
            <a:chExt cx="1958128" cy="2286000"/>
          </a:xfrm>
        </p:grpSpPr>
        <p:sp>
          <p:nvSpPr>
            <p:cNvPr id="20" name="Freeform 19">
              <a:extLst>
                <a:ext uri="{FF2B5EF4-FFF2-40B4-BE49-F238E27FC236}">
                  <a16:creationId xmlns:a16="http://schemas.microsoft.com/office/drawing/2014/main" id="{7054A07D-173F-56B9-187F-F1E24CBCC775}"/>
                </a:ext>
              </a:extLst>
            </p:cNvPr>
            <p:cNvSpPr/>
            <p:nvPr/>
          </p:nvSpPr>
          <p:spPr>
            <a:xfrm>
              <a:off x="9254067" y="4572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6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4"/>
                    <a:pt x="37465" y="145838"/>
                    <a:pt x="99907" y="187960"/>
                  </a:cubicBezTo>
                  <a:lnTo>
                    <a:pt x="839258" y="686646"/>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72CE"/>
            </a:solidFill>
            <a:ln w="2114" cap="flat">
              <a:noFill/>
              <a:prstDash val="solid"/>
              <a:miter/>
            </a:ln>
          </p:spPr>
          <p:txBody>
            <a:bodyPr rtlCol="0" anchor="ctr"/>
            <a:lstStyle/>
            <a:p>
              <a:endParaRPr lang="en-EE"/>
            </a:p>
          </p:txBody>
        </p:sp>
        <p:sp>
          <p:nvSpPr>
            <p:cNvPr id="21" name="Freeform 20">
              <a:extLst>
                <a:ext uri="{FF2B5EF4-FFF2-40B4-BE49-F238E27FC236}">
                  <a16:creationId xmlns:a16="http://schemas.microsoft.com/office/drawing/2014/main" id="{F97BBB3A-E836-4F58-1BCB-0E560EFA4ACA}"/>
                </a:ext>
              </a:extLst>
            </p:cNvPr>
            <p:cNvSpPr/>
            <p:nvPr/>
          </p:nvSpPr>
          <p:spPr>
            <a:xfrm>
              <a:off x="10233025" y="4572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6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4"/>
                    <a:pt x="941705" y="145838"/>
                    <a:pt x="879263" y="187960"/>
                  </a:cubicBezTo>
                  <a:lnTo>
                    <a:pt x="139912" y="686646"/>
                  </a:lnTo>
                  <a:cubicBezTo>
                    <a:pt x="52493" y="745702"/>
                    <a:pt x="0" y="844127"/>
                    <a:pt x="0" y="949748"/>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spTree>
    <p:extLst>
      <p:ext uri="{BB962C8B-B14F-4D97-AF65-F5344CB8AC3E}">
        <p14:creationId xmlns:p14="http://schemas.microsoft.com/office/powerpoint/2010/main" val="388687804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 Tiitelslaid (muster 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0"/>
            <a:ext cx="12191998" cy="6857999"/>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1467369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 Tiitelslaid (muster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0"/>
            <a:ext cx="12191998"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335459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ühi 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Tree>
    <p:extLst>
      <p:ext uri="{BB962C8B-B14F-4D97-AF65-F5344CB8AC3E}">
        <p14:creationId xmlns:p14="http://schemas.microsoft.com/office/powerpoint/2010/main" val="244973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lmene jaot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69A3DC-82A2-185E-5AB8-BD65E7BBB0E1}"/>
              </a:ext>
            </a:extLst>
          </p:cNvPr>
          <p:cNvSpPr/>
          <p:nvPr userDrawn="1"/>
        </p:nvSpPr>
        <p:spPr>
          <a:xfrm>
            <a:off x="4064000" y="0"/>
            <a:ext cx="406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7" name="Rectangle 6">
            <a:extLst>
              <a:ext uri="{FF2B5EF4-FFF2-40B4-BE49-F238E27FC236}">
                <a16:creationId xmlns:a16="http://schemas.microsoft.com/office/drawing/2014/main" id="{AFAB41A4-D4E5-00BC-7747-37521F2AF173}"/>
              </a:ext>
            </a:extLst>
          </p:cNvPr>
          <p:cNvSpPr/>
          <p:nvPr userDrawn="1"/>
        </p:nvSpPr>
        <p:spPr>
          <a:xfrm>
            <a:off x="8128000" y="0"/>
            <a:ext cx="4064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lvl1pPr>
              <a:defRPr>
                <a:solidFill>
                  <a:srgbClr val="002E87"/>
                </a:solidFill>
              </a:defRPr>
            </a:lvl1p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Rectangle 4">
            <a:extLst>
              <a:ext uri="{FF2B5EF4-FFF2-40B4-BE49-F238E27FC236}">
                <a16:creationId xmlns:a16="http://schemas.microsoft.com/office/drawing/2014/main" id="{13C6F0AE-B319-6A13-0FA7-53062F484F30}"/>
              </a:ext>
            </a:extLst>
          </p:cNvPr>
          <p:cNvSpPr/>
          <p:nvPr userDrawn="1"/>
        </p:nvSpPr>
        <p:spPr>
          <a:xfrm>
            <a:off x="0" y="0"/>
            <a:ext cx="406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2" name="Text Placeholder 12">
            <a:extLst>
              <a:ext uri="{FF2B5EF4-FFF2-40B4-BE49-F238E27FC236}">
                <a16:creationId xmlns:a16="http://schemas.microsoft.com/office/drawing/2014/main" id="{C7F92191-C894-5CC9-CD49-0B42EB31DEB9}"/>
              </a:ext>
            </a:extLst>
          </p:cNvPr>
          <p:cNvSpPr>
            <a:spLocks noGrp="1"/>
          </p:cNvSpPr>
          <p:nvPr>
            <p:ph type="body" sz="quarter" idx="13"/>
          </p:nvPr>
        </p:nvSpPr>
        <p:spPr>
          <a:xfrm>
            <a:off x="617537" y="2860430"/>
            <a:ext cx="2828925" cy="31178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3" name="Text Placeholder 12">
            <a:extLst>
              <a:ext uri="{FF2B5EF4-FFF2-40B4-BE49-F238E27FC236}">
                <a16:creationId xmlns:a16="http://schemas.microsoft.com/office/drawing/2014/main" id="{00842568-C792-5BC6-DF22-B8EB70B53F47}"/>
              </a:ext>
            </a:extLst>
          </p:cNvPr>
          <p:cNvSpPr>
            <a:spLocks noGrp="1"/>
          </p:cNvSpPr>
          <p:nvPr>
            <p:ph type="body" sz="quarter" idx="14"/>
          </p:nvPr>
        </p:nvSpPr>
        <p:spPr>
          <a:xfrm>
            <a:off x="4681537" y="2860430"/>
            <a:ext cx="2828925" cy="3117850"/>
          </a:xfrm>
        </p:spPr>
        <p:txBody>
          <a:bodyPr/>
          <a:lstStyle>
            <a:lvl1pPr>
              <a:defRPr>
                <a:solidFill>
                  <a:srgbClr val="002E87"/>
                </a:solidFill>
              </a:defRPr>
            </a:lvl1pPr>
            <a:lvl2pPr>
              <a:defRPr>
                <a:solidFill>
                  <a:srgbClr val="002E87"/>
                </a:solidFill>
              </a:defRPr>
            </a:lvl2pPr>
            <a:lvl3pPr>
              <a:defRPr>
                <a:solidFill>
                  <a:srgbClr val="002E87"/>
                </a:solidFill>
              </a:defRPr>
            </a:lvl3pPr>
            <a:lvl4pPr>
              <a:defRPr>
                <a:solidFill>
                  <a:srgbClr val="002E87"/>
                </a:solidFill>
              </a:defRPr>
            </a:lvl4pPr>
            <a:lvl5pPr>
              <a:defRPr>
                <a:solidFill>
                  <a:srgbClr val="002E87"/>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4" name="Text Placeholder 12">
            <a:extLst>
              <a:ext uri="{FF2B5EF4-FFF2-40B4-BE49-F238E27FC236}">
                <a16:creationId xmlns:a16="http://schemas.microsoft.com/office/drawing/2014/main" id="{E69F635B-48AA-B148-5E0F-5BE308E4570A}"/>
              </a:ext>
            </a:extLst>
          </p:cNvPr>
          <p:cNvSpPr>
            <a:spLocks noGrp="1"/>
          </p:cNvSpPr>
          <p:nvPr>
            <p:ph type="body" sz="quarter" idx="15"/>
          </p:nvPr>
        </p:nvSpPr>
        <p:spPr>
          <a:xfrm>
            <a:off x="8745537" y="2860430"/>
            <a:ext cx="2828925" cy="3117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Tree>
    <p:extLst>
      <p:ext uri="{BB962C8B-B14F-4D97-AF65-F5344CB8AC3E}">
        <p14:creationId xmlns:p14="http://schemas.microsoft.com/office/powerpoint/2010/main" val="136042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0.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E8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D6EAB7-21D8-476A-8A8D-EB7D40FF2D1F}"/>
              </a:ext>
            </a:extLst>
          </p:cNvPr>
          <p:cNvSpPr>
            <a:spLocks noGrp="1"/>
          </p:cNvSpPr>
          <p:nvPr>
            <p:ph type="title"/>
          </p:nvPr>
        </p:nvSpPr>
        <p:spPr>
          <a:xfrm>
            <a:off x="564114" y="1764265"/>
            <a:ext cx="11077023"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9026EB-EFC6-45DB-9D26-2946F278276B}"/>
              </a:ext>
            </a:extLst>
          </p:cNvPr>
          <p:cNvSpPr>
            <a:spLocks noGrp="1"/>
          </p:cNvSpPr>
          <p:nvPr>
            <p:ph type="body" idx="1"/>
          </p:nvPr>
        </p:nvSpPr>
        <p:spPr>
          <a:xfrm>
            <a:off x="564115" y="3191910"/>
            <a:ext cx="11077022" cy="274796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B3576-B2FB-4110-ACAF-2AD4426A380E}"/>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baseline="0">
                <a:solidFill>
                  <a:schemeClr val="bg1"/>
                </a:solidFill>
                <a:latin typeface="Roboto Condensed"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5" name="Footer Placeholder 4">
            <a:extLst>
              <a:ext uri="{FF2B5EF4-FFF2-40B4-BE49-F238E27FC236}">
                <a16:creationId xmlns:a16="http://schemas.microsoft.com/office/drawing/2014/main" id="{A688DD7A-A899-4038-BF75-24B90689A187}"/>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baseline="0">
                <a:solidFill>
                  <a:schemeClr val="bg1"/>
                </a:solidFill>
                <a:latin typeface="Roboto Condensed"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955CE84F-06EE-4C8D-951C-1A4B399504CF}"/>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pic>
        <p:nvPicPr>
          <p:cNvPr id="8" name="Graphic 7">
            <a:extLst>
              <a:ext uri="{FF2B5EF4-FFF2-40B4-BE49-F238E27FC236}">
                <a16:creationId xmlns:a16="http://schemas.microsoft.com/office/drawing/2014/main" id="{29A060D1-C3F0-8DED-1EA7-10DCA09F40D7}"/>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0863" y="391319"/>
            <a:ext cx="2324100" cy="952500"/>
          </a:xfrm>
          <a:prstGeom prst="rect">
            <a:avLst/>
          </a:prstGeom>
        </p:spPr>
      </p:pic>
    </p:spTree>
    <p:extLst>
      <p:ext uri="{BB962C8B-B14F-4D97-AF65-F5344CB8AC3E}">
        <p14:creationId xmlns:p14="http://schemas.microsoft.com/office/powerpoint/2010/main" val="3410911540"/>
      </p:ext>
    </p:extLst>
  </p:cSld>
  <p:clrMap bg1="lt1" tx1="dk1" bg2="lt2" tx2="dk2" accent1="accent1" accent2="accent2" accent3="accent3" accent4="accent4" accent5="accent5" accent6="accent6" hlink="hlink" folHlink="folHlink"/>
  <p:sldLayoutIdLst>
    <p:sldLayoutId id="2147483661" r:id="rId1"/>
    <p:sldLayoutId id="2147483691" r:id="rId2"/>
    <p:sldLayoutId id="2147483688" r:id="rId3"/>
    <p:sldLayoutId id="2147483684" r:id="rId4"/>
    <p:sldLayoutId id="2147483682" r:id="rId5"/>
    <p:sldLayoutId id="2147483694" r:id="rId6"/>
    <p:sldLayoutId id="2147483695" r:id="rId7"/>
    <p:sldLayoutId id="2147483667" r:id="rId8"/>
    <p:sldLayoutId id="2147483700" r:id="rId9"/>
    <p:sldLayoutId id="2147483668" r:id="rId10"/>
    <p:sldLayoutId id="2147483669" r:id="rId11"/>
  </p:sldLayoutIdLst>
  <p:txStyles>
    <p:titleStyle>
      <a:lvl1pPr algn="l" defTabSz="914400" rtl="0" eaLnBrk="1" latinLnBrk="0" hangingPunct="1">
        <a:lnSpc>
          <a:spcPct val="90000"/>
        </a:lnSpc>
        <a:spcBef>
          <a:spcPct val="0"/>
        </a:spcBef>
        <a:buNone/>
        <a:defRPr sz="4400" kern="1200" spc="-150" baseline="0">
          <a:solidFill>
            <a:schemeClr val="bg1"/>
          </a:solidFill>
          <a:latin typeface="Roboto Condensed"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50" baseline="0">
          <a:solidFill>
            <a:schemeClr val="bg1"/>
          </a:solidFill>
          <a:latin typeface="Roboto Condensed"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50" baseline="0">
          <a:solidFill>
            <a:schemeClr val="bg1"/>
          </a:solidFill>
          <a:latin typeface="Roboto Condensed"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50" baseline="0">
          <a:solidFill>
            <a:schemeClr val="bg1"/>
          </a:solidFill>
          <a:latin typeface="Roboto Condensed"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50" baseline="0">
          <a:solidFill>
            <a:schemeClr val="bg1"/>
          </a:solidFill>
          <a:latin typeface="Roboto Condensed"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50" baseline="0">
          <a:solidFill>
            <a:schemeClr val="bg1"/>
          </a:solidFill>
          <a:latin typeface="Roboto Condensed"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346" userDrawn="1">
          <p15:clr>
            <a:srgbClr val="F26B43"/>
          </p15:clr>
        </p15:guide>
        <p15:guide id="3" pos="7333" userDrawn="1">
          <p15:clr>
            <a:srgbClr val="F26B43"/>
          </p15:clr>
        </p15:guide>
        <p15:guide id="4"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2C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D6EAB7-21D8-476A-8A8D-EB7D40FF2D1F}"/>
              </a:ext>
            </a:extLst>
          </p:cNvPr>
          <p:cNvSpPr>
            <a:spLocks noGrp="1"/>
          </p:cNvSpPr>
          <p:nvPr>
            <p:ph type="title"/>
          </p:nvPr>
        </p:nvSpPr>
        <p:spPr>
          <a:xfrm>
            <a:off x="564114" y="1764265"/>
            <a:ext cx="11077023"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9026EB-EFC6-45DB-9D26-2946F278276B}"/>
              </a:ext>
            </a:extLst>
          </p:cNvPr>
          <p:cNvSpPr>
            <a:spLocks noGrp="1"/>
          </p:cNvSpPr>
          <p:nvPr>
            <p:ph type="body" idx="1"/>
          </p:nvPr>
        </p:nvSpPr>
        <p:spPr>
          <a:xfrm>
            <a:off x="564115" y="3191910"/>
            <a:ext cx="11077022" cy="274796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B3576-B2FB-4110-ACAF-2AD4426A380E}"/>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baseline="0">
                <a:solidFill>
                  <a:schemeClr val="bg1"/>
                </a:solidFill>
                <a:latin typeface="Roboto Condensed"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5" name="Footer Placeholder 4">
            <a:extLst>
              <a:ext uri="{FF2B5EF4-FFF2-40B4-BE49-F238E27FC236}">
                <a16:creationId xmlns:a16="http://schemas.microsoft.com/office/drawing/2014/main" id="{A688DD7A-A899-4038-BF75-24B90689A187}"/>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baseline="0">
                <a:solidFill>
                  <a:schemeClr val="bg1"/>
                </a:solidFill>
                <a:latin typeface="Roboto Condensed"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955CE84F-06EE-4C8D-951C-1A4B399504CF}"/>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pic>
        <p:nvPicPr>
          <p:cNvPr id="8" name="Graphic 7">
            <a:extLst>
              <a:ext uri="{FF2B5EF4-FFF2-40B4-BE49-F238E27FC236}">
                <a16:creationId xmlns:a16="http://schemas.microsoft.com/office/drawing/2014/main" id="{29A060D1-C3F0-8DED-1EA7-10DCA09F40D7}"/>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0863" y="391319"/>
            <a:ext cx="2324100" cy="952500"/>
          </a:xfrm>
          <a:prstGeom prst="rect">
            <a:avLst/>
          </a:prstGeom>
        </p:spPr>
      </p:pic>
    </p:spTree>
    <p:extLst>
      <p:ext uri="{BB962C8B-B14F-4D97-AF65-F5344CB8AC3E}">
        <p14:creationId xmlns:p14="http://schemas.microsoft.com/office/powerpoint/2010/main" val="1527036675"/>
      </p:ext>
    </p:extLst>
  </p:cSld>
  <p:clrMap bg1="lt1" tx1="dk1" bg2="lt2" tx2="dk2" accent1="accent1" accent2="accent2" accent3="accent3" accent4="accent4" accent5="accent5" accent6="accent6" hlink="hlink" folHlink="folHlink"/>
  <p:sldLayoutIdLst>
    <p:sldLayoutId id="2147483671" r:id="rId1"/>
    <p:sldLayoutId id="2147483692" r:id="rId2"/>
    <p:sldLayoutId id="2147483690" r:id="rId3"/>
    <p:sldLayoutId id="2147483685" r:id="rId4"/>
    <p:sldLayoutId id="2147483683" r:id="rId5"/>
    <p:sldLayoutId id="2147483698" r:id="rId6"/>
    <p:sldLayoutId id="2147483699" r:id="rId7"/>
    <p:sldLayoutId id="2147483672" r:id="rId8"/>
    <p:sldLayoutId id="2147483701" r:id="rId9"/>
    <p:sldLayoutId id="2147483673" r:id="rId10"/>
    <p:sldLayoutId id="2147483674" r:id="rId11"/>
  </p:sldLayoutIdLst>
  <p:txStyles>
    <p:titleStyle>
      <a:lvl1pPr algn="l" defTabSz="914400" rtl="0" eaLnBrk="1" latinLnBrk="0" hangingPunct="1">
        <a:lnSpc>
          <a:spcPct val="90000"/>
        </a:lnSpc>
        <a:spcBef>
          <a:spcPct val="0"/>
        </a:spcBef>
        <a:buNone/>
        <a:defRPr sz="4400" kern="1200" spc="-150" baseline="0">
          <a:solidFill>
            <a:schemeClr val="bg1"/>
          </a:solidFill>
          <a:latin typeface="Roboto Condensed"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50" baseline="0">
          <a:solidFill>
            <a:schemeClr val="bg1"/>
          </a:solidFill>
          <a:latin typeface="Roboto Condensed"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50" baseline="0">
          <a:solidFill>
            <a:schemeClr val="bg1"/>
          </a:solidFill>
          <a:latin typeface="Roboto Condensed"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50" baseline="0">
          <a:solidFill>
            <a:schemeClr val="bg1"/>
          </a:solidFill>
          <a:latin typeface="Roboto Condensed"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50" baseline="0">
          <a:solidFill>
            <a:schemeClr val="bg1"/>
          </a:solidFill>
          <a:latin typeface="Roboto Condensed"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50" baseline="0">
          <a:solidFill>
            <a:schemeClr val="bg1"/>
          </a:solidFill>
          <a:latin typeface="Roboto Condensed"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346" userDrawn="1">
          <p15:clr>
            <a:srgbClr val="F26B43"/>
          </p15:clr>
        </p15:guide>
        <p15:guide id="3" pos="7333" userDrawn="1">
          <p15:clr>
            <a:srgbClr val="F26B43"/>
          </p15:clr>
        </p15:guide>
        <p15:guide id="4" orient="horz" pos="397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D6EAB7-21D8-476A-8A8D-EB7D40FF2D1F}"/>
              </a:ext>
            </a:extLst>
          </p:cNvPr>
          <p:cNvSpPr>
            <a:spLocks noGrp="1"/>
          </p:cNvSpPr>
          <p:nvPr>
            <p:ph type="title"/>
          </p:nvPr>
        </p:nvSpPr>
        <p:spPr>
          <a:xfrm>
            <a:off x="564114" y="1764265"/>
            <a:ext cx="11077023"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9026EB-EFC6-45DB-9D26-2946F278276B}"/>
              </a:ext>
            </a:extLst>
          </p:cNvPr>
          <p:cNvSpPr>
            <a:spLocks noGrp="1"/>
          </p:cNvSpPr>
          <p:nvPr>
            <p:ph type="body" idx="1"/>
          </p:nvPr>
        </p:nvSpPr>
        <p:spPr>
          <a:xfrm>
            <a:off x="564115" y="3191910"/>
            <a:ext cx="11077022" cy="274796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B3576-B2FB-4110-ACAF-2AD4426A380E}"/>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0" baseline="0">
                <a:solidFill>
                  <a:srgbClr val="002E87"/>
                </a:solidFill>
                <a:latin typeface="Roboto Condensed" panose="02000000000000000000" pitchFamily="2" charset="0"/>
                <a:ea typeface="Roboto" panose="02000000000000000000" pitchFamily="2" charset="0"/>
              </a:defRPr>
            </a:lvl1pPr>
          </a:lstStyle>
          <a:p>
            <a:fld id="{1E7498D3-B141-4230-9A6E-1165E0F2A8AF}" type="datetimeFigureOut">
              <a:rPr lang="en-US" smtClean="0"/>
              <a:pPr/>
              <a:t>8/11/2025</a:t>
            </a:fld>
            <a:endParaRPr lang="en-US"/>
          </a:p>
        </p:txBody>
      </p:sp>
      <p:sp>
        <p:nvSpPr>
          <p:cNvPr id="5" name="Footer Placeholder 4">
            <a:extLst>
              <a:ext uri="{FF2B5EF4-FFF2-40B4-BE49-F238E27FC236}">
                <a16:creationId xmlns:a16="http://schemas.microsoft.com/office/drawing/2014/main" id="{A688DD7A-A899-4038-BF75-24B90689A187}"/>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0" baseline="0">
                <a:solidFill>
                  <a:srgbClr val="002E87"/>
                </a:solidFill>
                <a:latin typeface="Roboto Condensed"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955CE84F-06EE-4C8D-951C-1A4B399504CF}"/>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0" baseline="0">
                <a:solidFill>
                  <a:srgbClr val="002E87"/>
                </a:solidFill>
                <a:latin typeface="Roboto Condensed" panose="02000000000000000000" pitchFamily="2" charset="0"/>
                <a:ea typeface="Roboto" panose="02000000000000000000" pitchFamily="2" charset="0"/>
              </a:defRPr>
            </a:lvl1pPr>
          </a:lstStyle>
          <a:p>
            <a:fld id="{60449F8C-1720-47E9-9229-DBBC5A9AAC2E}" type="slidenum">
              <a:rPr lang="en-US" smtClean="0"/>
              <a:pPr/>
              <a:t>‹#›</a:t>
            </a:fld>
            <a:endParaRPr lang="en-US"/>
          </a:p>
        </p:txBody>
      </p:sp>
      <p:pic>
        <p:nvPicPr>
          <p:cNvPr id="8" name="Graphic 7">
            <a:extLst>
              <a:ext uri="{FF2B5EF4-FFF2-40B4-BE49-F238E27FC236}">
                <a16:creationId xmlns:a16="http://schemas.microsoft.com/office/drawing/2014/main" id="{29A060D1-C3F0-8DED-1EA7-10DCA09F40D7}"/>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554972" y="391319"/>
            <a:ext cx="2315882" cy="952500"/>
          </a:xfrm>
          <a:prstGeom prst="rect">
            <a:avLst/>
          </a:prstGeom>
        </p:spPr>
      </p:pic>
    </p:spTree>
    <p:extLst>
      <p:ext uri="{BB962C8B-B14F-4D97-AF65-F5344CB8AC3E}">
        <p14:creationId xmlns:p14="http://schemas.microsoft.com/office/powerpoint/2010/main" val="2856450698"/>
      </p:ext>
    </p:extLst>
  </p:cSld>
  <p:clrMap bg1="lt1" tx1="dk1" bg2="lt2" tx2="dk2" accent1="accent1" accent2="accent2" accent3="accent3" accent4="accent4" accent5="accent5" accent6="accent6" hlink="hlink" folHlink="folHlink"/>
  <p:sldLayoutIdLst>
    <p:sldLayoutId id="2147483676" r:id="rId1"/>
    <p:sldLayoutId id="2147483693" r:id="rId2"/>
    <p:sldLayoutId id="2147483689" r:id="rId3"/>
    <p:sldLayoutId id="2147483686" r:id="rId4"/>
    <p:sldLayoutId id="2147483687" r:id="rId5"/>
    <p:sldLayoutId id="2147483696" r:id="rId6"/>
    <p:sldLayoutId id="2147483697" r:id="rId7"/>
    <p:sldLayoutId id="2147483677" r:id="rId8"/>
    <p:sldLayoutId id="2147483702" r:id="rId9"/>
    <p:sldLayoutId id="2147483678" r:id="rId10"/>
    <p:sldLayoutId id="2147483679" r:id="rId11"/>
  </p:sldLayoutIdLst>
  <p:txStyles>
    <p:title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50" baseline="0">
          <a:solidFill>
            <a:srgbClr val="002E87"/>
          </a:solidFill>
          <a:latin typeface="Roboto Condensed"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50" baseline="0">
          <a:solidFill>
            <a:srgbClr val="002E87"/>
          </a:solidFill>
          <a:latin typeface="Roboto Condensed"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50" baseline="0">
          <a:solidFill>
            <a:srgbClr val="002E87"/>
          </a:solidFill>
          <a:latin typeface="Roboto Condensed"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50" baseline="0">
          <a:solidFill>
            <a:srgbClr val="002E87"/>
          </a:solidFill>
          <a:latin typeface="Roboto Condensed"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50" baseline="0">
          <a:solidFill>
            <a:srgbClr val="002E87"/>
          </a:solidFill>
          <a:latin typeface="Roboto Condensed"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346" userDrawn="1">
          <p15:clr>
            <a:srgbClr val="F26B43"/>
          </p15:clr>
        </p15:guide>
        <p15:guide id="3" pos="7333" userDrawn="1">
          <p15:clr>
            <a:srgbClr val="F26B43"/>
          </p15:clr>
        </p15:guide>
        <p15:guide id="4"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ki.ee/keeleope/koolitused/lak-oppe-koolitused-seminarid/" TargetMode="Externa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8" Type="http://schemas.openxmlformats.org/officeDocument/2006/relationships/hyperlink" Target="mailto:metoodikakeskus@gmail.com" TargetMode="External"/><Relationship Id="rId3" Type="http://schemas.openxmlformats.org/officeDocument/2006/relationships/hyperlink" Target="mailto:noustamine@eki.ee" TargetMode="External"/><Relationship Id="rId7" Type="http://schemas.openxmlformats.org/officeDocument/2006/relationships/hyperlink" Target="https://www.tallinn.ee/et/lasteaed-ojake/lasteaia-ojake-eesti-keele-kui-teise-keele-metoodikakeskus" TargetMode="External"/><Relationship Id="rId2" Type="http://schemas.openxmlformats.org/officeDocument/2006/relationships/hyperlink" Target="https://eki.ee/keeleope/keelevaldkonna-noustamine/" TargetMode="External"/><Relationship Id="rId1" Type="http://schemas.openxmlformats.org/officeDocument/2006/relationships/slideLayout" Target="../slideLayouts/slideLayout23.xml"/><Relationship Id="rId6" Type="http://schemas.openxmlformats.org/officeDocument/2006/relationships/hyperlink" Target="mailto:metoodikakeskus@suurpae.edu.ee" TargetMode="External"/><Relationship Id="rId11" Type="http://schemas.openxmlformats.org/officeDocument/2006/relationships/image" Target="../media/image16.png"/><Relationship Id="rId5" Type="http://schemas.openxmlformats.org/officeDocument/2006/relationships/hyperlink" Target="https://www.tallinn.ee/et/metoodikakeskuse-tutvustus" TargetMode="External"/><Relationship Id="rId10" Type="http://schemas.openxmlformats.org/officeDocument/2006/relationships/hyperlink" Target="mailto:r.otsepp@lasgy.tln.edu.ee" TargetMode="External"/><Relationship Id="rId4" Type="http://schemas.openxmlformats.org/officeDocument/2006/relationships/hyperlink" Target="https://eki.ee/metoodikakeskused/" TargetMode="External"/><Relationship Id="rId9" Type="http://schemas.openxmlformats.org/officeDocument/2006/relationships/hyperlink" Target="https://www.tallinn.ee/et/lasg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eki.ee/keeleope/lak-oppe-videod/" TargetMode="Externa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hyperlink" Target="mailto:Natalia.Kond@hm.ee"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764B990C-05D6-7DA5-1EF2-44BC68A29377}"/>
              </a:ext>
            </a:extLst>
          </p:cNvPr>
          <p:cNvSpPr>
            <a:spLocks noGrp="1"/>
          </p:cNvSpPr>
          <p:nvPr>
            <p:ph type="subTitle" idx="1"/>
          </p:nvPr>
        </p:nvSpPr>
        <p:spPr>
          <a:xfrm>
            <a:off x="566496" y="4141443"/>
            <a:ext cx="5777154" cy="2402231"/>
          </a:xfrm>
        </p:spPr>
        <p:txBody>
          <a:bodyPr>
            <a:normAutofit/>
          </a:bodyPr>
          <a:lstStyle/>
          <a:p>
            <a:endParaRPr lang="et-EE" sz="2600"/>
          </a:p>
          <a:p>
            <a:endParaRPr lang="et-EE" sz="4200"/>
          </a:p>
          <a:p>
            <a:endParaRPr lang="et-EE"/>
          </a:p>
          <a:p>
            <a:endParaRPr lang="en-EE"/>
          </a:p>
        </p:txBody>
      </p:sp>
      <p:pic>
        <p:nvPicPr>
          <p:cNvPr id="7" name="Pildi kohatäide 6" descr="Pilt, millel on kujutatud tekst, siseruumis, isik, laud&#10;&#10;Kirjeldus on genereeritud automaatselt">
            <a:extLst>
              <a:ext uri="{FF2B5EF4-FFF2-40B4-BE49-F238E27FC236}">
                <a16:creationId xmlns:a16="http://schemas.microsoft.com/office/drawing/2014/main" id="{3D34812E-D201-E483-0288-F8A0250FC59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417" r="20417"/>
          <a:stretch>
            <a:fillRect/>
          </a:stretch>
        </p:blipFill>
        <p:spPr/>
      </p:pic>
      <p:pic>
        <p:nvPicPr>
          <p:cNvPr id="2" name="Pilt 1" descr="Pilt, millel on kujutatud tekst, Graafika, graafiline disain, logo&#10;&#10;Tehisintellekti genereeritud sisu võib olla ebatõene.">
            <a:extLst>
              <a:ext uri="{FF2B5EF4-FFF2-40B4-BE49-F238E27FC236}">
                <a16:creationId xmlns:a16="http://schemas.microsoft.com/office/drawing/2014/main" id="{EE321BEE-E6B7-3EC0-652E-45954FD1F2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1014" y="396519"/>
            <a:ext cx="1508161" cy="876563"/>
          </a:xfrm>
          <a:prstGeom prst="rect">
            <a:avLst/>
          </a:prstGeom>
        </p:spPr>
      </p:pic>
      <p:sp>
        <p:nvSpPr>
          <p:cNvPr id="4" name="Pealkiri 3">
            <a:extLst>
              <a:ext uri="{FF2B5EF4-FFF2-40B4-BE49-F238E27FC236}">
                <a16:creationId xmlns:a16="http://schemas.microsoft.com/office/drawing/2014/main" id="{023D3509-2D34-8A95-8CB1-19A652177208}"/>
              </a:ext>
            </a:extLst>
          </p:cNvPr>
          <p:cNvSpPr>
            <a:spLocks noGrp="1"/>
          </p:cNvSpPr>
          <p:nvPr>
            <p:ph type="ctrTitle"/>
          </p:nvPr>
        </p:nvSpPr>
        <p:spPr>
          <a:xfrm>
            <a:off x="566496" y="2716557"/>
            <a:ext cx="4982679" cy="2803983"/>
          </a:xfrm>
        </p:spPr>
        <p:txBody>
          <a:bodyPr>
            <a:normAutofit fontScale="90000"/>
          </a:bodyPr>
          <a:lstStyle/>
          <a:p>
            <a:br>
              <a:rPr lang="et-EE" sz="3500"/>
            </a:br>
            <a:br>
              <a:rPr lang="et-EE" sz="3500"/>
            </a:br>
            <a:br>
              <a:rPr lang="et-EE" sz="3500"/>
            </a:br>
            <a:br>
              <a:rPr lang="et-EE" sz="3500"/>
            </a:br>
            <a:r>
              <a:rPr lang="et-EE" sz="3500"/>
              <a:t>Eestikeelsele õppele üleminek</a:t>
            </a:r>
            <a:br>
              <a:rPr lang="et-EE" sz="3500"/>
            </a:br>
            <a:br>
              <a:rPr lang="et-EE" sz="3500"/>
            </a:br>
            <a:r>
              <a:rPr lang="et-EE" sz="2800"/>
              <a:t>keelepoliitika vastutusvaldkond</a:t>
            </a:r>
            <a:br>
              <a:rPr lang="et-EE" sz="2800"/>
            </a:br>
            <a:br>
              <a:rPr lang="et-EE"/>
            </a:br>
            <a:endParaRPr lang="et-EE"/>
          </a:p>
        </p:txBody>
      </p:sp>
    </p:spTree>
    <p:extLst>
      <p:ext uri="{BB962C8B-B14F-4D97-AF65-F5344CB8AC3E}">
        <p14:creationId xmlns:p14="http://schemas.microsoft.com/office/powerpoint/2010/main" val="1727207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02E44-819C-CE73-61BF-3B862CDC90E2}"/>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9D1A335C-FC39-D63B-F7FA-B3C210EDA74B}"/>
              </a:ext>
            </a:extLst>
          </p:cNvPr>
          <p:cNvSpPr>
            <a:spLocks noGrp="1"/>
          </p:cNvSpPr>
          <p:nvPr>
            <p:ph type="ctrTitle"/>
          </p:nvPr>
        </p:nvSpPr>
        <p:spPr>
          <a:xfrm>
            <a:off x="564116" y="1488163"/>
            <a:ext cx="8125308" cy="1255037"/>
          </a:xfrm>
        </p:spPr>
        <p:txBody>
          <a:bodyPr anchor="t">
            <a:normAutofit/>
          </a:bodyPr>
          <a:lstStyle/>
          <a:p>
            <a:r>
              <a:rPr lang="et-EE"/>
              <a:t> </a:t>
            </a:r>
            <a:br>
              <a:rPr lang="et-EE"/>
            </a:br>
            <a:r>
              <a:rPr lang="et-EE" sz="3000"/>
              <a:t>ESF+ programm „Eesti keele õpe ja keeleõppe arendamine“</a:t>
            </a:r>
          </a:p>
        </p:txBody>
      </p:sp>
      <p:sp>
        <p:nvSpPr>
          <p:cNvPr id="3" name="Alapealkiri 2">
            <a:extLst>
              <a:ext uri="{FF2B5EF4-FFF2-40B4-BE49-F238E27FC236}">
                <a16:creationId xmlns:a16="http://schemas.microsoft.com/office/drawing/2014/main" id="{7BD5387C-7AA8-7BD1-A3F8-7CF3C438343C}"/>
              </a:ext>
            </a:extLst>
          </p:cNvPr>
          <p:cNvSpPr>
            <a:spLocks noGrp="1"/>
          </p:cNvSpPr>
          <p:nvPr>
            <p:ph type="subTitle" idx="1"/>
          </p:nvPr>
        </p:nvSpPr>
        <p:spPr>
          <a:xfrm>
            <a:off x="566496" y="2716556"/>
            <a:ext cx="8251683" cy="3831389"/>
          </a:xfrm>
        </p:spPr>
        <p:txBody>
          <a:bodyPr>
            <a:normAutofit fontScale="85000" lnSpcReduction="20000"/>
          </a:bodyPr>
          <a:lstStyle/>
          <a:p>
            <a:pPr marL="457200" indent="-457200">
              <a:buFont typeface="Arial" panose="020B0604020202020204" pitchFamily="34" charset="0"/>
              <a:buChar char="•"/>
            </a:pPr>
            <a:endParaRPr lang="et-EE" sz="2500"/>
          </a:p>
          <a:p>
            <a:pPr marL="457200" indent="-457200">
              <a:buFont typeface="Arial" panose="020B0604020202020204" pitchFamily="34" charset="0"/>
              <a:buChar char="•"/>
            </a:pPr>
            <a:r>
              <a:rPr lang="et-EE" sz="2500"/>
              <a:t>Lõimitud aine- ja keeleõppe (LAK-õppe) koolitused algajatele ja edasijõudnutele</a:t>
            </a:r>
          </a:p>
          <a:p>
            <a:pPr marL="457200" indent="-457200">
              <a:buFont typeface="Arial" panose="020B0604020202020204" pitchFamily="34" charset="0"/>
              <a:buChar char="•"/>
            </a:pPr>
            <a:r>
              <a:rPr lang="et-EE" sz="2500"/>
              <a:t>LAK-õppe </a:t>
            </a:r>
            <a:r>
              <a:rPr lang="et-EE" sz="2500" err="1"/>
              <a:t>Moodle’i</a:t>
            </a:r>
            <a:r>
              <a:rPr lang="et-EE" sz="2500"/>
              <a:t> kursus</a:t>
            </a:r>
          </a:p>
          <a:p>
            <a:pPr marL="457200" indent="-457200">
              <a:buFont typeface="Arial" panose="020B0604020202020204" pitchFamily="34" charset="0"/>
              <a:buChar char="•"/>
            </a:pPr>
            <a:r>
              <a:rPr lang="et-EE" sz="2500"/>
              <a:t>Mitmekeelne ja –kultuuriline õpiruum</a:t>
            </a:r>
          </a:p>
          <a:p>
            <a:pPr marL="457200" indent="-457200">
              <a:buFont typeface="Arial" panose="020B0604020202020204" pitchFamily="34" charset="0"/>
              <a:buChar char="•"/>
            </a:pPr>
            <a:r>
              <a:rPr lang="et-EE" sz="2500"/>
              <a:t>Aktiivõppemeetodid ja koostöised meetodid õpilase sõnavara ja keeleoskuse arendamisel</a:t>
            </a:r>
          </a:p>
          <a:p>
            <a:pPr marL="457200" indent="-457200">
              <a:buFont typeface="Arial" panose="020B0604020202020204" pitchFamily="34" charset="0"/>
              <a:buChar char="•"/>
            </a:pPr>
            <a:r>
              <a:rPr lang="et-EE" sz="2500"/>
              <a:t>Arenguprogrammid, peamiselt koostöös ülikoolidega</a:t>
            </a:r>
          </a:p>
          <a:p>
            <a:pPr marL="457200" indent="-457200">
              <a:buFont typeface="Arial" panose="020B0604020202020204" pitchFamily="34" charset="0"/>
              <a:buChar char="•"/>
            </a:pPr>
            <a:r>
              <a:rPr lang="et-EE" sz="2500"/>
              <a:t>Erinevad seminarid, sh koostöös </a:t>
            </a:r>
            <a:r>
              <a:rPr lang="et-EE" sz="2500" err="1"/>
              <a:t>EKTKÕLga</a:t>
            </a:r>
            <a:endParaRPr lang="et-EE" sz="2500"/>
          </a:p>
          <a:p>
            <a:pPr marL="457200" indent="-457200">
              <a:buFont typeface="Arial" panose="020B0604020202020204" pitchFamily="34" charset="0"/>
              <a:buChar char="•"/>
            </a:pPr>
            <a:r>
              <a:rPr lang="et-EE" sz="2500"/>
              <a:t>Sügiskool (25.-26. september 2025), koostöös Tallinna </a:t>
            </a:r>
            <a:r>
              <a:rPr lang="et-EE" sz="2500" err="1"/>
              <a:t>Õpetajatemaja</a:t>
            </a:r>
            <a:r>
              <a:rPr lang="et-EE" sz="2500"/>
              <a:t> </a:t>
            </a:r>
            <a:r>
              <a:rPr lang="et-EE" sz="2500" err="1"/>
              <a:t>MEKKiga</a:t>
            </a:r>
            <a:endParaRPr lang="et-EE" sz="2500"/>
          </a:p>
          <a:p>
            <a:pPr marL="457200" indent="-457200">
              <a:buFont typeface="Arial" panose="020B0604020202020204" pitchFamily="34" charset="0"/>
              <a:buChar char="•"/>
            </a:pPr>
            <a:r>
              <a:rPr lang="et-EE" sz="2500"/>
              <a:t>Konverents „Õpetaja kui </a:t>
            </a:r>
            <a:r>
              <a:rPr lang="et-EE" sz="2500" err="1"/>
              <a:t>ületuleku</a:t>
            </a:r>
            <a:r>
              <a:rPr lang="et-EE" sz="2500"/>
              <a:t> insener“ (20.-21. november 2025), koostöös Tallinna </a:t>
            </a:r>
            <a:r>
              <a:rPr lang="et-EE" sz="2500" err="1"/>
              <a:t>Õpetajatemaja</a:t>
            </a:r>
            <a:r>
              <a:rPr lang="et-EE" sz="2500"/>
              <a:t> </a:t>
            </a:r>
            <a:r>
              <a:rPr lang="et-EE" sz="2500" err="1"/>
              <a:t>MEKKiga</a:t>
            </a:r>
            <a:endParaRPr lang="et-EE" sz="2500"/>
          </a:p>
          <a:p>
            <a:r>
              <a:rPr lang="et-EE" sz="2500">
                <a:hlinkClick r:id="rId2"/>
              </a:rPr>
              <a:t>https://eki.ee/keeleope/koolitused/lak-oppe-koolitused-seminarid/</a:t>
            </a:r>
            <a:r>
              <a:rPr lang="et-EE" sz="2500"/>
              <a:t> </a:t>
            </a:r>
          </a:p>
          <a:p>
            <a:endParaRPr lang="et-EE" sz="2500"/>
          </a:p>
          <a:p>
            <a:endParaRPr lang="et-EE" sz="2500"/>
          </a:p>
          <a:p>
            <a:endParaRPr lang="et-EE" sz="2500"/>
          </a:p>
          <a:p>
            <a:pPr marL="457200" indent="-457200">
              <a:buFont typeface="Arial" panose="020B0604020202020204" pitchFamily="34" charset="0"/>
              <a:buChar char="•"/>
            </a:pPr>
            <a:endParaRPr lang="et-EE" sz="2500"/>
          </a:p>
        </p:txBody>
      </p:sp>
      <p:pic>
        <p:nvPicPr>
          <p:cNvPr id="20" name="Pilt 19">
            <a:extLst>
              <a:ext uri="{FF2B5EF4-FFF2-40B4-BE49-F238E27FC236}">
                <a16:creationId xmlns:a16="http://schemas.microsoft.com/office/drawing/2014/main" id="{8661E2E1-78A1-7946-6586-334B4415C118}"/>
              </a:ext>
            </a:extLst>
          </p:cNvPr>
          <p:cNvPicPr>
            <a:picLocks noChangeAspect="1"/>
          </p:cNvPicPr>
          <p:nvPr/>
        </p:nvPicPr>
        <p:blipFill>
          <a:blip r:embed="rId3"/>
          <a:stretch>
            <a:fillRect/>
          </a:stretch>
        </p:blipFill>
        <p:spPr>
          <a:xfrm>
            <a:off x="4830322" y="655617"/>
            <a:ext cx="3859102" cy="676715"/>
          </a:xfrm>
          <a:prstGeom prst="rect">
            <a:avLst/>
          </a:prstGeom>
        </p:spPr>
      </p:pic>
    </p:spTree>
    <p:extLst>
      <p:ext uri="{BB962C8B-B14F-4D97-AF65-F5344CB8AC3E}">
        <p14:creationId xmlns:p14="http://schemas.microsoft.com/office/powerpoint/2010/main" val="2344423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6AB43-C8E4-5444-D94A-C52EA75A1154}"/>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DEDD8F7C-4B9B-F9BA-5FB6-C62EC7B6BA10}"/>
              </a:ext>
            </a:extLst>
          </p:cNvPr>
          <p:cNvSpPr>
            <a:spLocks noGrp="1"/>
          </p:cNvSpPr>
          <p:nvPr>
            <p:ph type="ctrTitle"/>
          </p:nvPr>
        </p:nvSpPr>
        <p:spPr>
          <a:xfrm>
            <a:off x="564116" y="1488163"/>
            <a:ext cx="8125308" cy="1255037"/>
          </a:xfrm>
        </p:spPr>
        <p:txBody>
          <a:bodyPr anchor="t">
            <a:normAutofit/>
          </a:bodyPr>
          <a:lstStyle/>
          <a:p>
            <a:r>
              <a:rPr lang="et-EE"/>
              <a:t> </a:t>
            </a:r>
            <a:br>
              <a:rPr lang="et-EE"/>
            </a:br>
            <a:r>
              <a:rPr lang="et-EE" sz="3000"/>
              <a:t>Haridustöötajate metoodiline nõustamine</a:t>
            </a:r>
          </a:p>
        </p:txBody>
      </p:sp>
      <p:sp>
        <p:nvSpPr>
          <p:cNvPr id="3" name="Alapealkiri 2">
            <a:extLst>
              <a:ext uri="{FF2B5EF4-FFF2-40B4-BE49-F238E27FC236}">
                <a16:creationId xmlns:a16="http://schemas.microsoft.com/office/drawing/2014/main" id="{2214375F-F1E9-0000-2DA2-D8919DA52E0F}"/>
              </a:ext>
            </a:extLst>
          </p:cNvPr>
          <p:cNvSpPr>
            <a:spLocks noGrp="1"/>
          </p:cNvSpPr>
          <p:nvPr>
            <p:ph type="subTitle" idx="1"/>
          </p:nvPr>
        </p:nvSpPr>
        <p:spPr>
          <a:xfrm>
            <a:off x="566496" y="2716556"/>
            <a:ext cx="8251683" cy="3831389"/>
          </a:xfrm>
        </p:spPr>
        <p:txBody>
          <a:bodyPr>
            <a:normAutofit lnSpcReduction="10000"/>
          </a:bodyPr>
          <a:lstStyle/>
          <a:p>
            <a:pPr marL="342900" indent="-342900">
              <a:buFont typeface="Arial" panose="020B0604020202020204" pitchFamily="34" charset="0"/>
              <a:buChar char="•"/>
            </a:pPr>
            <a:r>
              <a:rPr lang="et-EE" sz="2500"/>
              <a:t>Haridusasutuste vajaduspõhisel tellimusel töötab </a:t>
            </a:r>
            <a:r>
              <a:rPr lang="et-EE" sz="2500" b="1"/>
              <a:t>keelevaldkonna metoodiline nõustaja haridusasutuse koolimeeskonnaga</a:t>
            </a:r>
            <a:r>
              <a:rPr lang="et-EE" sz="2500"/>
              <a:t>, sh teeb ka vajadusel tunnivaatlusi kokkuleppel õpetajatega.</a:t>
            </a:r>
          </a:p>
          <a:p>
            <a:r>
              <a:rPr lang="et-EE" sz="2000">
                <a:hlinkClick r:id="rId2"/>
              </a:rPr>
              <a:t>https://eki.ee/keeleope/keelevaldkonna-noustamine/</a:t>
            </a:r>
            <a:r>
              <a:rPr lang="et-EE" sz="2000"/>
              <a:t> </a:t>
            </a:r>
          </a:p>
          <a:p>
            <a:r>
              <a:rPr lang="et-EE" sz="2000"/>
              <a:t>Keelevaldkonna metoodilise nõustamise tellimine: </a:t>
            </a:r>
            <a:r>
              <a:rPr lang="et-EE" sz="2000">
                <a:hlinkClick r:id="rId3"/>
              </a:rPr>
              <a:t>noustamine@eki.ee</a:t>
            </a:r>
            <a:r>
              <a:rPr lang="et-EE" sz="2000"/>
              <a:t> </a:t>
            </a:r>
          </a:p>
          <a:p>
            <a:endParaRPr lang="et-EE" sz="2000"/>
          </a:p>
          <a:p>
            <a:pPr marL="342900" indent="-342900">
              <a:buFont typeface="Arial" panose="020B0604020202020204" pitchFamily="34" charset="0"/>
              <a:buChar char="•"/>
            </a:pPr>
            <a:r>
              <a:rPr lang="et-EE" sz="2500"/>
              <a:t>LAK-õppe metoodikakeskused Tallinnas </a:t>
            </a:r>
            <a:r>
              <a:rPr lang="et-EE" sz="2100">
                <a:hlinkClick r:id="rId4"/>
              </a:rPr>
              <a:t>https://eki.ee/metoodikakeskused/</a:t>
            </a:r>
            <a:r>
              <a:rPr lang="et-EE" sz="2100"/>
              <a:t> </a:t>
            </a:r>
            <a:endParaRPr lang="et-EE" sz="2500"/>
          </a:p>
          <a:p>
            <a:pPr algn="l">
              <a:buNone/>
            </a:pPr>
            <a:r>
              <a:rPr lang="et-EE" sz="2000" i="0" u="sng">
                <a:solidFill>
                  <a:srgbClr val="173148"/>
                </a:solidFill>
                <a:effectLst/>
                <a:ea typeface="Roboto Condensed" panose="02000000000000000000" pitchFamily="2" charset="0"/>
                <a:hlinkClick r:id="rId5"/>
              </a:rPr>
              <a:t>Tallinna Suur-Pae Lasteaed</a:t>
            </a:r>
            <a:r>
              <a:rPr lang="et-EE" sz="2000" i="0" u="sng">
                <a:effectLst/>
                <a:ea typeface="Roboto Condensed" panose="02000000000000000000" pitchFamily="2" charset="0"/>
              </a:rPr>
              <a:t>, </a:t>
            </a:r>
            <a:r>
              <a:rPr lang="et-EE" sz="2000" u="sng">
                <a:ea typeface="Roboto Condensed" panose="02000000000000000000" pitchFamily="2" charset="0"/>
              </a:rPr>
              <a:t>k</a:t>
            </a:r>
            <a:r>
              <a:rPr lang="et-EE" sz="2000" i="0">
                <a:effectLst/>
                <a:ea typeface="Roboto Condensed" panose="02000000000000000000" pitchFamily="2" charset="0"/>
              </a:rPr>
              <a:t>ontakt: Olga Boris (</a:t>
            </a:r>
            <a:r>
              <a:rPr lang="et-EE" sz="2000" i="0" u="sng">
                <a:solidFill>
                  <a:srgbClr val="0072CE"/>
                </a:solidFill>
                <a:effectLst/>
                <a:ea typeface="Roboto Condensed" panose="02000000000000000000" pitchFamily="2" charset="0"/>
                <a:hlinkClick r:id="rId6">
                  <a:extLst>
                    <a:ext uri="{A12FA001-AC4F-418D-AE19-62706E023703}">
                      <ahyp:hlinkClr xmlns:ahyp="http://schemas.microsoft.com/office/drawing/2018/hyperlinkcolor" val="tx"/>
                    </a:ext>
                  </a:extLst>
                </a:hlinkClick>
              </a:rPr>
              <a:t>metoodikakeskus@suurpae.edu.ee</a:t>
            </a:r>
            <a:r>
              <a:rPr lang="et-EE" sz="2000" i="0" u="sng">
                <a:solidFill>
                  <a:srgbClr val="0072CE"/>
                </a:solidFill>
                <a:effectLst/>
                <a:ea typeface="Roboto Condensed" panose="02000000000000000000" pitchFamily="2" charset="0"/>
              </a:rPr>
              <a:t> </a:t>
            </a:r>
            <a:r>
              <a:rPr lang="et-EE" sz="2000" i="0">
                <a:effectLst/>
                <a:ea typeface="Roboto Condensed" panose="02000000000000000000" pitchFamily="2" charset="0"/>
              </a:rPr>
              <a:t>)</a:t>
            </a:r>
          </a:p>
          <a:p>
            <a:pPr algn="l">
              <a:buNone/>
            </a:pPr>
            <a:r>
              <a:rPr lang="et-EE" sz="2000" i="0" u="sng">
                <a:solidFill>
                  <a:srgbClr val="173148"/>
                </a:solidFill>
                <a:effectLst/>
                <a:ea typeface="Roboto Condensed" panose="02000000000000000000" pitchFamily="2" charset="0"/>
                <a:hlinkClick r:id="rId7"/>
              </a:rPr>
              <a:t>Tallinna Lasteaed Ojake</a:t>
            </a:r>
            <a:r>
              <a:rPr lang="et-EE" sz="2000" i="0" u="sng">
                <a:effectLst/>
                <a:ea typeface="Roboto Condensed" panose="02000000000000000000" pitchFamily="2" charset="0"/>
              </a:rPr>
              <a:t>, </a:t>
            </a:r>
            <a:r>
              <a:rPr lang="et-EE" sz="2000" u="sng">
                <a:ea typeface="Roboto Condensed" panose="02000000000000000000" pitchFamily="2" charset="0"/>
              </a:rPr>
              <a:t>k</a:t>
            </a:r>
            <a:r>
              <a:rPr lang="et-EE" sz="2000" i="0">
                <a:effectLst/>
                <a:ea typeface="Roboto Condensed" panose="02000000000000000000" pitchFamily="2" charset="0"/>
              </a:rPr>
              <a:t>ontakt: Agnessa Jakobson (</a:t>
            </a:r>
            <a:r>
              <a:rPr lang="et-EE" sz="2000" i="0" u="sng">
                <a:solidFill>
                  <a:srgbClr val="0072CE"/>
                </a:solidFill>
                <a:effectLst/>
                <a:ea typeface="Roboto Condensed" panose="02000000000000000000" pitchFamily="2" charset="0"/>
                <a:hlinkClick r:id="rId8">
                  <a:extLst>
                    <a:ext uri="{A12FA001-AC4F-418D-AE19-62706E023703}">
                      <ahyp:hlinkClr xmlns:ahyp="http://schemas.microsoft.com/office/drawing/2018/hyperlinkcolor" val="tx"/>
                    </a:ext>
                  </a:extLst>
                </a:hlinkClick>
              </a:rPr>
              <a:t>metoodikakeskus@gmail.com</a:t>
            </a:r>
            <a:r>
              <a:rPr lang="et-EE" sz="2000" i="0">
                <a:effectLst/>
                <a:ea typeface="Roboto Condensed" panose="02000000000000000000" pitchFamily="2" charset="0"/>
              </a:rPr>
              <a:t>)</a:t>
            </a:r>
          </a:p>
          <a:p>
            <a:pPr algn="l">
              <a:buNone/>
            </a:pPr>
            <a:r>
              <a:rPr lang="et-EE" sz="2000" i="0" u="sng">
                <a:solidFill>
                  <a:srgbClr val="173148"/>
                </a:solidFill>
                <a:effectLst/>
                <a:ea typeface="Roboto Condensed" panose="02000000000000000000" pitchFamily="2" charset="0"/>
                <a:hlinkClick r:id="rId9"/>
              </a:rPr>
              <a:t>Lasnamäe Gümnaasium</a:t>
            </a:r>
            <a:r>
              <a:rPr lang="et-EE" sz="2000" u="sng">
                <a:ea typeface="Roboto Condensed" panose="02000000000000000000" pitchFamily="2" charset="0"/>
              </a:rPr>
              <a:t>, k</a:t>
            </a:r>
            <a:r>
              <a:rPr lang="et-EE" sz="2000" i="0">
                <a:effectLst/>
                <a:ea typeface="Roboto Condensed" panose="02000000000000000000" pitchFamily="2" charset="0"/>
              </a:rPr>
              <a:t>ontakt: Riina Ottsepp (</a:t>
            </a:r>
            <a:r>
              <a:rPr lang="et-EE" sz="2000" i="0" u="sng">
                <a:solidFill>
                  <a:srgbClr val="0072CE"/>
                </a:solidFill>
                <a:effectLst/>
                <a:ea typeface="Roboto Condensed" panose="02000000000000000000" pitchFamily="2" charset="0"/>
                <a:hlinkClick r:id="rId10">
                  <a:extLst>
                    <a:ext uri="{A12FA001-AC4F-418D-AE19-62706E023703}">
                      <ahyp:hlinkClr xmlns:ahyp="http://schemas.microsoft.com/office/drawing/2018/hyperlinkcolor" val="tx"/>
                    </a:ext>
                  </a:extLst>
                </a:hlinkClick>
              </a:rPr>
              <a:t>r.otsepp@lasgy.tln.edu.ee</a:t>
            </a:r>
            <a:r>
              <a:rPr lang="et-EE" sz="2000" i="0">
                <a:effectLst/>
                <a:ea typeface="Roboto Condensed" panose="02000000000000000000" pitchFamily="2" charset="0"/>
              </a:rPr>
              <a:t>)</a:t>
            </a:r>
          </a:p>
          <a:p>
            <a:pPr marL="342900" indent="-342900">
              <a:buFont typeface="Arial" panose="020B0604020202020204" pitchFamily="34" charset="0"/>
              <a:buChar char="•"/>
            </a:pPr>
            <a:endParaRPr lang="et-EE" sz="2500" b="1"/>
          </a:p>
          <a:p>
            <a:endParaRPr lang="et-EE" sz="2500"/>
          </a:p>
          <a:p>
            <a:endParaRPr lang="et-EE" sz="2500"/>
          </a:p>
          <a:p>
            <a:endParaRPr lang="et-EE" sz="2500"/>
          </a:p>
          <a:p>
            <a:pPr marL="457200" indent="-457200">
              <a:buFont typeface="Arial" panose="020B0604020202020204" pitchFamily="34" charset="0"/>
              <a:buChar char="•"/>
            </a:pPr>
            <a:endParaRPr lang="et-EE" sz="2500"/>
          </a:p>
        </p:txBody>
      </p:sp>
      <p:pic>
        <p:nvPicPr>
          <p:cNvPr id="20" name="Pilt 19">
            <a:extLst>
              <a:ext uri="{FF2B5EF4-FFF2-40B4-BE49-F238E27FC236}">
                <a16:creationId xmlns:a16="http://schemas.microsoft.com/office/drawing/2014/main" id="{67B946CE-5DC7-4905-ED03-14D63EF2D9E4}"/>
              </a:ext>
            </a:extLst>
          </p:cNvPr>
          <p:cNvPicPr>
            <a:picLocks noChangeAspect="1"/>
          </p:cNvPicPr>
          <p:nvPr/>
        </p:nvPicPr>
        <p:blipFill>
          <a:blip r:embed="rId11"/>
          <a:stretch>
            <a:fillRect/>
          </a:stretch>
        </p:blipFill>
        <p:spPr>
          <a:xfrm>
            <a:off x="4830322" y="655617"/>
            <a:ext cx="3859102" cy="676715"/>
          </a:xfrm>
          <a:prstGeom prst="rect">
            <a:avLst/>
          </a:prstGeom>
        </p:spPr>
      </p:pic>
    </p:spTree>
    <p:extLst>
      <p:ext uri="{BB962C8B-B14F-4D97-AF65-F5344CB8AC3E}">
        <p14:creationId xmlns:p14="http://schemas.microsoft.com/office/powerpoint/2010/main" val="3633347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84C162D-6C60-0C81-E933-A20CC6B28B8D}"/>
              </a:ext>
            </a:extLst>
          </p:cNvPr>
          <p:cNvSpPr>
            <a:spLocks noGrp="1"/>
          </p:cNvSpPr>
          <p:nvPr>
            <p:ph type="ctrTitle"/>
          </p:nvPr>
        </p:nvSpPr>
        <p:spPr/>
        <p:txBody>
          <a:bodyPr>
            <a:normAutofit/>
          </a:bodyPr>
          <a:lstStyle/>
          <a:p>
            <a:br>
              <a:rPr lang="et-EE" sz="3000"/>
            </a:br>
            <a:r>
              <a:rPr lang="et-EE" sz="3000"/>
              <a:t>Metoodilised juhendmaterjalid eestikeelseks õppeks</a:t>
            </a:r>
          </a:p>
        </p:txBody>
      </p:sp>
      <p:sp>
        <p:nvSpPr>
          <p:cNvPr id="3" name="Alapealkiri 2">
            <a:extLst>
              <a:ext uri="{FF2B5EF4-FFF2-40B4-BE49-F238E27FC236}">
                <a16:creationId xmlns:a16="http://schemas.microsoft.com/office/drawing/2014/main" id="{468C38A6-93CC-0D77-48E4-74585ACC4850}"/>
              </a:ext>
            </a:extLst>
          </p:cNvPr>
          <p:cNvSpPr>
            <a:spLocks noGrp="1"/>
          </p:cNvSpPr>
          <p:nvPr>
            <p:ph type="subTitle" idx="1"/>
          </p:nvPr>
        </p:nvSpPr>
        <p:spPr/>
        <p:txBody>
          <a:bodyPr>
            <a:normAutofit lnSpcReduction="10000"/>
          </a:bodyPr>
          <a:lstStyle/>
          <a:p>
            <a:pPr marL="571500" indent="-571500">
              <a:buFont typeface="Arial" panose="020B0604020202020204" pitchFamily="34" charset="0"/>
              <a:buChar char="•"/>
            </a:pPr>
            <a:r>
              <a:rPr lang="et-EE" sz="3200" dirty="0"/>
              <a:t>Lasteaed ja I kooliaste</a:t>
            </a:r>
          </a:p>
          <a:p>
            <a:pPr marL="1028700" lvl="1" indent="-571500">
              <a:buFont typeface="Arial" panose="020B0604020202020204" pitchFamily="34" charset="0"/>
              <a:buChar char="•"/>
            </a:pPr>
            <a:r>
              <a:rPr lang="et-EE" dirty="0"/>
              <a:t>Õpime eesti keelt koos Lottega (mängude, töölehtede ja  juhendite komplekt eesti keele õppe toetamiseks, sh tutvustavad seminarid sügisel 2025)</a:t>
            </a:r>
          </a:p>
          <a:p>
            <a:pPr marL="571500" indent="-571500">
              <a:buFont typeface="Arial" panose="020B0604020202020204" pitchFamily="34" charset="0"/>
              <a:buChar char="•"/>
            </a:pPr>
            <a:r>
              <a:rPr lang="et-EE" sz="3000" dirty="0"/>
              <a:t>II kooliaste</a:t>
            </a:r>
          </a:p>
          <a:p>
            <a:pPr marL="1485900" lvl="2" indent="-571500">
              <a:buFont typeface="Arial" panose="020B0604020202020204" pitchFamily="34" charset="0"/>
              <a:buChar char="•"/>
            </a:pPr>
            <a:r>
              <a:rPr lang="et-EE" dirty="0"/>
              <a:t>Õpetajate välja töötatud töölehtede komplektid ja metoodilised juhendid (4. klassi matemaatika ja loodusõpetus; 5. klassi kirjandus ja ajalugu)</a:t>
            </a:r>
          </a:p>
          <a:p>
            <a:pPr marL="571500" indent="-571500">
              <a:buFont typeface="Arial" panose="020B0604020202020204" pitchFamily="34" charset="0"/>
              <a:buChar char="•"/>
            </a:pPr>
            <a:r>
              <a:rPr lang="et-EE" sz="3000" dirty="0"/>
              <a:t>LAK-õppe lühivideod</a:t>
            </a:r>
          </a:p>
          <a:p>
            <a:pPr marL="1028700" lvl="1" indent="-571500">
              <a:buFont typeface="Arial" panose="020B0604020202020204" pitchFamily="34" charset="0"/>
              <a:buChar char="•"/>
            </a:pPr>
            <a:r>
              <a:rPr lang="et-EE" dirty="0"/>
              <a:t>LAK-õppe põhimõtete tutvustus</a:t>
            </a:r>
          </a:p>
          <a:p>
            <a:pPr lvl="1"/>
            <a:r>
              <a:rPr lang="et-EE" dirty="0"/>
              <a:t>		</a:t>
            </a:r>
            <a:r>
              <a:rPr lang="et-EE" dirty="0">
                <a:hlinkClick r:id="rId2"/>
              </a:rPr>
              <a:t>https://eki.ee/keeleope/lak-oppe-videod/</a:t>
            </a:r>
            <a:r>
              <a:rPr lang="et-EE" dirty="0"/>
              <a:t> </a:t>
            </a:r>
          </a:p>
          <a:p>
            <a:endParaRPr lang="et-EE" sz="5000" dirty="0"/>
          </a:p>
        </p:txBody>
      </p:sp>
      <p:pic>
        <p:nvPicPr>
          <p:cNvPr id="4" name="Pilt 3">
            <a:extLst>
              <a:ext uri="{FF2B5EF4-FFF2-40B4-BE49-F238E27FC236}">
                <a16:creationId xmlns:a16="http://schemas.microsoft.com/office/drawing/2014/main" id="{65865683-CAC7-C7D6-5820-373635DD3D82}"/>
              </a:ext>
            </a:extLst>
          </p:cNvPr>
          <p:cNvPicPr>
            <a:picLocks noChangeAspect="1"/>
          </p:cNvPicPr>
          <p:nvPr/>
        </p:nvPicPr>
        <p:blipFill>
          <a:blip r:embed="rId3"/>
          <a:stretch>
            <a:fillRect/>
          </a:stretch>
        </p:blipFill>
        <p:spPr>
          <a:xfrm>
            <a:off x="4830322" y="431525"/>
            <a:ext cx="3859102" cy="676715"/>
          </a:xfrm>
          <a:prstGeom prst="rect">
            <a:avLst/>
          </a:prstGeom>
        </p:spPr>
      </p:pic>
    </p:spTree>
    <p:extLst>
      <p:ext uri="{BB962C8B-B14F-4D97-AF65-F5344CB8AC3E}">
        <p14:creationId xmlns:p14="http://schemas.microsoft.com/office/powerpoint/2010/main" val="324973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9B9DC-F526-1FC6-EEC6-55B043A47F3B}"/>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FE24D7C9-951B-4091-469F-B320660D6ECF}"/>
              </a:ext>
            </a:extLst>
          </p:cNvPr>
          <p:cNvSpPr>
            <a:spLocks noGrp="1"/>
          </p:cNvSpPr>
          <p:nvPr>
            <p:ph type="title"/>
          </p:nvPr>
        </p:nvSpPr>
        <p:spPr/>
        <p:txBody>
          <a:bodyPr/>
          <a:lstStyle/>
          <a:p>
            <a:pPr lvl="0">
              <a:lnSpc>
                <a:spcPct val="100000"/>
              </a:lnSpc>
            </a:pPr>
            <a:r>
              <a:rPr lang="et-EE" sz="4000"/>
              <a:t>Haridusasutuste strateegiline nõustamine</a:t>
            </a:r>
            <a:br>
              <a:rPr lang="et-EE" sz="4000"/>
            </a:br>
            <a:br>
              <a:rPr lang="et-EE"/>
            </a:br>
            <a:r>
              <a:rPr lang="et-EE" sz="3000"/>
              <a:t>Natalia Kond, strateegiline nõustaja</a:t>
            </a:r>
          </a:p>
        </p:txBody>
      </p:sp>
    </p:spTree>
    <p:extLst>
      <p:ext uri="{BB962C8B-B14F-4D97-AF65-F5344CB8AC3E}">
        <p14:creationId xmlns:p14="http://schemas.microsoft.com/office/powerpoint/2010/main" val="572315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52FE2C1-0FEE-AEB6-55E8-12ABCC229ED1}"/>
              </a:ext>
            </a:extLst>
          </p:cNvPr>
          <p:cNvSpPr>
            <a:spLocks noGrp="1"/>
          </p:cNvSpPr>
          <p:nvPr>
            <p:ph type="ctrTitle"/>
          </p:nvPr>
        </p:nvSpPr>
        <p:spPr>
          <a:xfrm>
            <a:off x="564116" y="1488163"/>
            <a:ext cx="8125308" cy="1255037"/>
          </a:xfrm>
        </p:spPr>
        <p:txBody>
          <a:bodyPr>
            <a:normAutofit/>
          </a:bodyPr>
          <a:lstStyle/>
          <a:p>
            <a:r>
              <a:rPr lang="et-EE"/>
              <a:t>Nõustamise olemus</a:t>
            </a:r>
          </a:p>
        </p:txBody>
      </p:sp>
      <p:sp>
        <p:nvSpPr>
          <p:cNvPr id="3" name="Alapealkiri 2">
            <a:extLst>
              <a:ext uri="{FF2B5EF4-FFF2-40B4-BE49-F238E27FC236}">
                <a16:creationId xmlns:a16="http://schemas.microsoft.com/office/drawing/2014/main" id="{B994768F-D9A7-03F7-82F8-638AE63B1B5C}"/>
              </a:ext>
            </a:extLst>
          </p:cNvPr>
          <p:cNvSpPr>
            <a:spLocks noGrp="1"/>
          </p:cNvSpPr>
          <p:nvPr>
            <p:ph type="subTitle" idx="1"/>
          </p:nvPr>
        </p:nvSpPr>
        <p:spPr>
          <a:xfrm>
            <a:off x="566496" y="2716556"/>
            <a:ext cx="8123083" cy="3147469"/>
          </a:xfrm>
        </p:spPr>
        <p:txBody>
          <a:bodyPr>
            <a:normAutofit fontScale="77500" lnSpcReduction="20000"/>
          </a:bodyPr>
          <a:lstStyle/>
          <a:p>
            <a:r>
              <a:rPr lang="et-EE"/>
              <a:t> „…nõustamist tuleb defineerida selle inimese positsioonilt, kellele nõustamine on suunatud või kes sellest kasu saab…</a:t>
            </a:r>
          </a:p>
          <a:p>
            <a:r>
              <a:rPr lang="et-EE"/>
              <a:t>Ükskõik millise nõustamise elemendiks on </a:t>
            </a:r>
            <a:r>
              <a:rPr lang="et-EE" b="1"/>
              <a:t>inimene</a:t>
            </a:r>
            <a:r>
              <a:rPr lang="et-EE"/>
              <a:t>, kes tahab, et see toimuks. </a:t>
            </a:r>
            <a:r>
              <a:rPr lang="et-EE" b="1"/>
              <a:t>Nõustamine algab nõustatava soovist või kavatsusest</a:t>
            </a:r>
            <a:r>
              <a:rPr lang="et-EE"/>
              <a:t>“ </a:t>
            </a:r>
          </a:p>
          <a:p>
            <a:endParaRPr lang="et-EE"/>
          </a:p>
          <a:p>
            <a:r>
              <a:rPr lang="et-EE"/>
              <a:t>John </a:t>
            </a:r>
            <a:r>
              <a:rPr lang="et-EE" err="1"/>
              <a:t>McLeod</a:t>
            </a:r>
            <a:r>
              <a:rPr lang="et-EE"/>
              <a:t> „Nõustamisoskus“</a:t>
            </a:r>
          </a:p>
          <a:p>
            <a:endParaRPr lang="et-EE"/>
          </a:p>
          <a:p>
            <a:endParaRPr lang="et-EE"/>
          </a:p>
        </p:txBody>
      </p:sp>
    </p:spTree>
    <p:extLst>
      <p:ext uri="{BB962C8B-B14F-4D97-AF65-F5344CB8AC3E}">
        <p14:creationId xmlns:p14="http://schemas.microsoft.com/office/powerpoint/2010/main" val="2881187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08FC50C-46B6-B568-6AEE-B6829C1B975C}"/>
              </a:ext>
            </a:extLst>
          </p:cNvPr>
          <p:cNvSpPr>
            <a:spLocks noGrp="1"/>
          </p:cNvSpPr>
          <p:nvPr>
            <p:ph type="ctrTitle"/>
          </p:nvPr>
        </p:nvSpPr>
        <p:spPr>
          <a:xfrm>
            <a:off x="564271" y="1375147"/>
            <a:ext cx="8125308" cy="597491"/>
          </a:xfrm>
        </p:spPr>
        <p:txBody>
          <a:bodyPr/>
          <a:lstStyle/>
          <a:p>
            <a:r>
              <a:rPr lang="et-EE"/>
              <a:t>Nõustamise põhimõtted</a:t>
            </a:r>
          </a:p>
        </p:txBody>
      </p:sp>
      <p:sp>
        <p:nvSpPr>
          <p:cNvPr id="3" name="Alapealkiri 2">
            <a:extLst>
              <a:ext uri="{FF2B5EF4-FFF2-40B4-BE49-F238E27FC236}">
                <a16:creationId xmlns:a16="http://schemas.microsoft.com/office/drawing/2014/main" id="{205AD9FA-F401-5D7A-74A5-C8A3BAB45BC9}"/>
              </a:ext>
            </a:extLst>
          </p:cNvPr>
          <p:cNvSpPr>
            <a:spLocks noGrp="1"/>
          </p:cNvSpPr>
          <p:nvPr>
            <p:ph type="subTitle" idx="1"/>
          </p:nvPr>
        </p:nvSpPr>
        <p:spPr>
          <a:xfrm>
            <a:off x="566496" y="2085654"/>
            <a:ext cx="8123083" cy="4592548"/>
          </a:xfrm>
        </p:spPr>
        <p:txBody>
          <a:bodyPr>
            <a:noAutofit/>
          </a:bodyPr>
          <a:lstStyle/>
          <a:p>
            <a:pPr marL="571500" indent="-571500">
              <a:buFont typeface="Arial" panose="020B0604020202020204" pitchFamily="34" charset="0"/>
              <a:buChar char="•"/>
            </a:pPr>
            <a:r>
              <a:rPr lang="et-EE" sz="2500"/>
              <a:t>vabatahtlikkus</a:t>
            </a:r>
          </a:p>
          <a:p>
            <a:pPr marL="571500" indent="-571500">
              <a:buFont typeface="Arial" panose="020B0604020202020204" pitchFamily="34" charset="0"/>
              <a:buChar char="•"/>
            </a:pPr>
            <a:r>
              <a:rPr lang="et-EE" sz="2500"/>
              <a:t>konfidentsiaalsus</a:t>
            </a:r>
          </a:p>
          <a:p>
            <a:pPr marL="571500" indent="-571500">
              <a:buFont typeface="Arial" panose="020B0604020202020204" pitchFamily="34" charset="0"/>
              <a:buChar char="•"/>
            </a:pPr>
            <a:r>
              <a:rPr lang="et-EE" sz="2500"/>
              <a:t>usaldus</a:t>
            </a:r>
          </a:p>
          <a:p>
            <a:pPr marL="571500" indent="-571500">
              <a:buFont typeface="Arial" panose="020B0604020202020204" pitchFamily="34" charset="0"/>
              <a:buChar char="•"/>
            </a:pPr>
            <a:r>
              <a:rPr lang="et-EE" sz="2500"/>
              <a:t>professionaalsus (koostöö teiste spetsialistidega süsteemsus, järjepidevus, mitmekesisus)</a:t>
            </a:r>
          </a:p>
          <a:p>
            <a:pPr marL="571500" indent="-571500">
              <a:buFont typeface="Arial" panose="020B0604020202020204" pitchFamily="34" charset="0"/>
              <a:buChar char="•"/>
            </a:pPr>
            <a:r>
              <a:rPr lang="et-EE" sz="2500"/>
              <a:t>tagasiside</a:t>
            </a:r>
          </a:p>
          <a:p>
            <a:pPr marL="571500" indent="-571500">
              <a:buFont typeface="Arial" panose="020B0604020202020204" pitchFamily="34" charset="0"/>
              <a:buChar char="•"/>
            </a:pPr>
            <a:r>
              <a:rPr lang="et-EE" sz="2500"/>
              <a:t>kodutöö (individuaalne, grupis)</a:t>
            </a:r>
          </a:p>
          <a:p>
            <a:pPr marL="571500" indent="-571500">
              <a:buFont typeface="Arial" panose="020B0604020202020204" pitchFamily="34" charset="0"/>
              <a:buChar char="•"/>
            </a:pPr>
            <a:r>
              <a:rPr lang="et-EE" sz="2500"/>
              <a:t>terviklikkus (juht, juhtkond, õpetajaskond, tugispetsialistid abipersonal, meeskonnatöö jne)  </a:t>
            </a:r>
          </a:p>
          <a:p>
            <a:pPr marL="571500" indent="-571500">
              <a:buFont typeface="Arial" panose="020B0604020202020204" pitchFamily="34" charset="0"/>
              <a:buChar char="•"/>
            </a:pPr>
            <a:r>
              <a:rPr lang="et-EE" sz="2500"/>
              <a:t>individuaalne lähenemine</a:t>
            </a:r>
          </a:p>
        </p:txBody>
      </p:sp>
    </p:spTree>
    <p:extLst>
      <p:ext uri="{BB962C8B-B14F-4D97-AF65-F5344CB8AC3E}">
        <p14:creationId xmlns:p14="http://schemas.microsoft.com/office/powerpoint/2010/main" val="938878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EB39C-CB70-12A4-A539-A400F29473CB}"/>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0DE9C406-662F-C267-EF72-D5E92B4083E1}"/>
              </a:ext>
            </a:extLst>
          </p:cNvPr>
          <p:cNvSpPr>
            <a:spLocks noGrp="1"/>
          </p:cNvSpPr>
          <p:nvPr>
            <p:ph type="ctrTitle"/>
          </p:nvPr>
        </p:nvSpPr>
        <p:spPr>
          <a:xfrm>
            <a:off x="564271" y="1385421"/>
            <a:ext cx="8125308" cy="628313"/>
          </a:xfrm>
        </p:spPr>
        <p:txBody>
          <a:bodyPr/>
          <a:lstStyle/>
          <a:p>
            <a:r>
              <a:rPr lang="et-EE"/>
              <a:t>Nõustamiste teemad</a:t>
            </a:r>
          </a:p>
        </p:txBody>
      </p:sp>
      <p:sp>
        <p:nvSpPr>
          <p:cNvPr id="3" name="Alapealkiri 2">
            <a:extLst>
              <a:ext uri="{FF2B5EF4-FFF2-40B4-BE49-F238E27FC236}">
                <a16:creationId xmlns:a16="http://schemas.microsoft.com/office/drawing/2014/main" id="{728F3A8A-9614-BD8C-53BD-091B7FD89946}"/>
              </a:ext>
            </a:extLst>
          </p:cNvPr>
          <p:cNvSpPr>
            <a:spLocks noGrp="1"/>
          </p:cNvSpPr>
          <p:nvPr>
            <p:ph type="subTitle" idx="1"/>
          </p:nvPr>
        </p:nvSpPr>
        <p:spPr>
          <a:xfrm>
            <a:off x="566496" y="2116476"/>
            <a:ext cx="8123083" cy="3747549"/>
          </a:xfrm>
        </p:spPr>
        <p:txBody>
          <a:bodyPr>
            <a:normAutofit fontScale="70000" lnSpcReduction="20000"/>
          </a:bodyPr>
          <a:lstStyle/>
          <a:p>
            <a:pPr marL="571500" indent="-571500">
              <a:buFont typeface="Arial" panose="020B0604020202020204" pitchFamily="34" charset="0"/>
              <a:buChar char="•"/>
            </a:pPr>
            <a:r>
              <a:rPr lang="et-EE"/>
              <a:t>Ülemineku planeerimine</a:t>
            </a:r>
          </a:p>
          <a:p>
            <a:pPr marL="571500" indent="-571500">
              <a:buFont typeface="Arial" panose="020B0604020202020204" pitchFamily="34" charset="0"/>
              <a:buChar char="•"/>
            </a:pPr>
            <a:r>
              <a:rPr lang="et-EE"/>
              <a:t>Seadusaktides orienteerumine (kvalifikatsioon)</a:t>
            </a:r>
          </a:p>
          <a:p>
            <a:pPr marL="571500" indent="-571500">
              <a:buFont typeface="Arial" panose="020B0604020202020204" pitchFamily="34" charset="0"/>
              <a:buChar char="•"/>
            </a:pPr>
            <a:r>
              <a:rPr lang="et-EE"/>
              <a:t>Koolisisene dokumentatsioon (õppekava, ainekava)</a:t>
            </a:r>
          </a:p>
          <a:p>
            <a:pPr marL="571500" indent="-571500">
              <a:buFont typeface="Arial" panose="020B0604020202020204" pitchFamily="34" charset="0"/>
              <a:buChar char="•"/>
            </a:pPr>
            <a:r>
              <a:rPr lang="et-EE"/>
              <a:t>Personal (meeskonna koostöö, kokkulepped)</a:t>
            </a:r>
          </a:p>
          <a:p>
            <a:pPr marL="571500" indent="-571500">
              <a:buFont typeface="Arial" panose="020B0604020202020204" pitchFamily="34" charset="0"/>
              <a:buChar char="•"/>
            </a:pPr>
            <a:r>
              <a:rPr lang="et-EE"/>
              <a:t>Õppeprotsessi juhtimine (õppematerjalid, metoodika)</a:t>
            </a:r>
          </a:p>
          <a:p>
            <a:pPr marL="571500" indent="-571500">
              <a:buFont typeface="Arial" panose="020B0604020202020204" pitchFamily="34" charset="0"/>
              <a:buChar char="•"/>
            </a:pPr>
            <a:r>
              <a:rPr lang="et-EE"/>
              <a:t>Koostöö võimalused (teised asutused)</a:t>
            </a:r>
          </a:p>
          <a:p>
            <a:pPr marL="571500" indent="-571500">
              <a:buFont typeface="Arial" panose="020B0604020202020204" pitchFamily="34" charset="0"/>
              <a:buChar char="•"/>
            </a:pPr>
            <a:r>
              <a:rPr lang="et-EE"/>
              <a:t>Keeleõpe (õpetajad)</a:t>
            </a:r>
          </a:p>
          <a:p>
            <a:pPr marL="571500" indent="-571500">
              <a:buFont typeface="Arial" panose="020B0604020202020204" pitchFamily="34" charset="0"/>
              <a:buChar char="•"/>
            </a:pPr>
            <a:r>
              <a:rPr lang="et-EE"/>
              <a:t>Emotsioonide juhtimine </a:t>
            </a:r>
          </a:p>
          <a:p>
            <a:pPr marL="571500" indent="-571500">
              <a:buFont typeface="Arial" panose="020B0604020202020204" pitchFamily="34" charset="0"/>
              <a:buChar char="•"/>
            </a:pPr>
            <a:r>
              <a:rPr lang="et-EE"/>
              <a:t>Tulemuste seire</a:t>
            </a:r>
          </a:p>
        </p:txBody>
      </p:sp>
    </p:spTree>
    <p:extLst>
      <p:ext uri="{BB962C8B-B14F-4D97-AF65-F5344CB8AC3E}">
        <p14:creationId xmlns:p14="http://schemas.microsoft.com/office/powerpoint/2010/main" val="1562383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B7999AA-9354-F225-6C7A-5116B39F4D6A}"/>
              </a:ext>
            </a:extLst>
          </p:cNvPr>
          <p:cNvSpPr>
            <a:spLocks noGrp="1"/>
          </p:cNvSpPr>
          <p:nvPr>
            <p:ph type="ctrTitle"/>
          </p:nvPr>
        </p:nvSpPr>
        <p:spPr>
          <a:xfrm>
            <a:off x="566341" y="1673098"/>
            <a:ext cx="8125308" cy="833797"/>
          </a:xfrm>
        </p:spPr>
        <p:txBody>
          <a:bodyPr>
            <a:normAutofit fontScale="90000"/>
          </a:bodyPr>
          <a:lstStyle/>
          <a:p>
            <a:r>
              <a:rPr lang="et-EE" sz="3500">
                <a:latin typeface="Roboto Condensed"/>
                <a:ea typeface="Roboto"/>
                <a:cs typeface="Roboto Condensed"/>
              </a:rPr>
              <a:t>Strateegilise nõustamise statistika Harjumaal ja Tallinnas</a:t>
            </a:r>
          </a:p>
        </p:txBody>
      </p:sp>
      <p:sp>
        <p:nvSpPr>
          <p:cNvPr id="3" name="Alapealkiri 2">
            <a:extLst>
              <a:ext uri="{FF2B5EF4-FFF2-40B4-BE49-F238E27FC236}">
                <a16:creationId xmlns:a16="http://schemas.microsoft.com/office/drawing/2014/main" id="{D904B4DE-6C90-8807-7270-FFD12A98EE3F}"/>
              </a:ext>
            </a:extLst>
          </p:cNvPr>
          <p:cNvSpPr>
            <a:spLocks noGrp="1"/>
          </p:cNvSpPr>
          <p:nvPr>
            <p:ph type="subTitle" idx="1"/>
          </p:nvPr>
        </p:nvSpPr>
        <p:spPr/>
        <p:txBody>
          <a:bodyPr vert="horz" lIns="0" tIns="0" rIns="0" bIns="0" rtlCol="0" anchor="t">
            <a:normAutofit lnSpcReduction="10000"/>
          </a:bodyPr>
          <a:lstStyle/>
          <a:p>
            <a:r>
              <a:rPr lang="et-EE" b="1">
                <a:latin typeface="Roboto Condensed"/>
                <a:ea typeface="Roboto"/>
                <a:cs typeface="Roboto Condensed"/>
              </a:rPr>
              <a:t>2023-2024</a:t>
            </a:r>
            <a:r>
              <a:rPr lang="et-EE">
                <a:latin typeface="Roboto Condensed"/>
                <a:ea typeface="Roboto"/>
                <a:cs typeface="Roboto Condensed"/>
              </a:rPr>
              <a:t>        kokku 125 nõustamist haridusasutustes kohapeal (sh lapsevanemad), lasteaiad olid aktiivsemad.</a:t>
            </a:r>
            <a:endParaRPr lang="et-EE"/>
          </a:p>
          <a:p>
            <a:r>
              <a:rPr lang="et-EE" b="1">
                <a:latin typeface="Roboto Condensed"/>
                <a:ea typeface="Roboto"/>
                <a:cs typeface="Roboto Condensed"/>
              </a:rPr>
              <a:t>2024-2025</a:t>
            </a:r>
            <a:r>
              <a:rPr lang="et-EE">
                <a:latin typeface="Roboto Condensed"/>
                <a:ea typeface="Roboto"/>
                <a:cs typeface="Roboto Condensed"/>
              </a:rPr>
              <a:t>       kokku 140 nõustamist haridusasutustes kohapeal (sh lapsevanemad), koolid olid aktiivsemad.</a:t>
            </a:r>
            <a:endParaRPr lang="et-EE">
              <a:cs typeface="Roboto Condensed"/>
            </a:endParaRPr>
          </a:p>
          <a:p>
            <a:endParaRPr lang="et-EE">
              <a:cs typeface="Roboto Condensed" panose="02000000000000000000" pitchFamily="2" charset="0"/>
            </a:endParaRPr>
          </a:p>
        </p:txBody>
      </p:sp>
    </p:spTree>
    <p:extLst>
      <p:ext uri="{BB962C8B-B14F-4D97-AF65-F5344CB8AC3E}">
        <p14:creationId xmlns:p14="http://schemas.microsoft.com/office/powerpoint/2010/main" val="22418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079304E-CDA0-6BE6-2400-4157B6BB0B4E}"/>
              </a:ext>
            </a:extLst>
          </p:cNvPr>
          <p:cNvSpPr>
            <a:spLocks noGrp="1"/>
          </p:cNvSpPr>
          <p:nvPr>
            <p:ph type="ctrTitle"/>
          </p:nvPr>
        </p:nvSpPr>
        <p:spPr>
          <a:xfrm>
            <a:off x="564116" y="1488164"/>
            <a:ext cx="8125308" cy="638588"/>
          </a:xfrm>
        </p:spPr>
        <p:txBody>
          <a:bodyPr/>
          <a:lstStyle/>
          <a:p>
            <a:r>
              <a:rPr lang="et-EE">
                <a:latin typeface="Roboto Condensed"/>
                <a:ea typeface="Roboto"/>
                <a:cs typeface="Roboto Condensed"/>
              </a:rPr>
              <a:t>Kalle </a:t>
            </a:r>
            <a:r>
              <a:rPr lang="et-EE" err="1">
                <a:latin typeface="Roboto Condensed"/>
                <a:ea typeface="Roboto"/>
                <a:cs typeface="Roboto Condensed"/>
              </a:rPr>
              <a:t>Käsper</a:t>
            </a:r>
            <a:r>
              <a:rPr lang="et-EE">
                <a:latin typeface="Roboto Condensed"/>
                <a:ea typeface="Roboto"/>
                <a:cs typeface="Roboto Condensed"/>
              </a:rPr>
              <a:t> „Luuletaja ja keel“</a:t>
            </a:r>
          </a:p>
        </p:txBody>
      </p:sp>
      <p:sp>
        <p:nvSpPr>
          <p:cNvPr id="3" name="Alapealkiri 2">
            <a:extLst>
              <a:ext uri="{FF2B5EF4-FFF2-40B4-BE49-F238E27FC236}">
                <a16:creationId xmlns:a16="http://schemas.microsoft.com/office/drawing/2014/main" id="{44FB277F-4CBC-3E9D-8DF2-F5CF47A22196}"/>
              </a:ext>
            </a:extLst>
          </p:cNvPr>
          <p:cNvSpPr>
            <a:spLocks noGrp="1"/>
          </p:cNvSpPr>
          <p:nvPr>
            <p:ph type="subTitle" idx="1"/>
          </p:nvPr>
        </p:nvSpPr>
        <p:spPr>
          <a:xfrm>
            <a:off x="566496" y="2311686"/>
            <a:ext cx="8123083" cy="3552340"/>
          </a:xfrm>
        </p:spPr>
        <p:txBody>
          <a:bodyPr>
            <a:normAutofit fontScale="55000" lnSpcReduction="20000"/>
          </a:bodyPr>
          <a:lstStyle/>
          <a:p>
            <a:endParaRPr lang="et-EE"/>
          </a:p>
          <a:p>
            <a:r>
              <a:rPr lang="et-EE"/>
              <a:t>Sa ütlesid, et keel - et keel ei ole tähtis,</a:t>
            </a:r>
          </a:p>
          <a:p>
            <a:r>
              <a:rPr lang="et-EE"/>
              <a:t>Et võõras keeles luuletamist keelata ei saa.</a:t>
            </a:r>
          </a:p>
          <a:p>
            <a:r>
              <a:rPr lang="et-EE"/>
              <a:t>Kes taevast - mitte keelest - otsib tähti,</a:t>
            </a:r>
          </a:p>
          <a:p>
            <a:r>
              <a:rPr lang="et-EE"/>
              <a:t>See leidnud on poeedi kodumaa.</a:t>
            </a:r>
          </a:p>
          <a:p>
            <a:endParaRPr lang="et-EE"/>
          </a:p>
          <a:p>
            <a:r>
              <a:rPr lang="et-EE"/>
              <a:t>Veel ütlesid, et hing - et hing on luule üdi,</a:t>
            </a:r>
          </a:p>
          <a:p>
            <a:r>
              <a:rPr lang="et-EE"/>
              <a:t>Et hingest luuletada igas keeles võib.</a:t>
            </a:r>
          </a:p>
          <a:p>
            <a:r>
              <a:rPr lang="et-EE"/>
              <a:t>Ma vaikisin. Ma tundsin ennast süüdi,</a:t>
            </a:r>
          </a:p>
          <a:p>
            <a:r>
              <a:rPr lang="et-EE"/>
              <a:t>Sest äsja olin öelnud: keel on kõik.</a:t>
            </a:r>
          </a:p>
          <a:p>
            <a:endParaRPr lang="et-EE"/>
          </a:p>
        </p:txBody>
      </p:sp>
    </p:spTree>
    <p:extLst>
      <p:ext uri="{BB962C8B-B14F-4D97-AF65-F5344CB8AC3E}">
        <p14:creationId xmlns:p14="http://schemas.microsoft.com/office/powerpoint/2010/main" val="2632670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DBD80-572D-D95C-1C2A-3B68BDFFD2CF}"/>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7CC191A3-4049-FA5C-B77D-188211D659A2}"/>
              </a:ext>
            </a:extLst>
          </p:cNvPr>
          <p:cNvSpPr>
            <a:spLocks noGrp="1"/>
          </p:cNvSpPr>
          <p:nvPr>
            <p:ph type="ctrTitle"/>
          </p:nvPr>
        </p:nvSpPr>
        <p:spPr>
          <a:xfrm>
            <a:off x="564271" y="1703921"/>
            <a:ext cx="8125308" cy="782426"/>
          </a:xfrm>
        </p:spPr>
        <p:txBody>
          <a:bodyPr>
            <a:normAutofit/>
          </a:bodyPr>
          <a:lstStyle/>
          <a:p>
            <a:r>
              <a:rPr lang="et-EE" sz="3500"/>
              <a:t>Strateegiline nõustaja Harjumaal ja Tallinnas </a:t>
            </a:r>
          </a:p>
        </p:txBody>
      </p:sp>
      <p:sp>
        <p:nvSpPr>
          <p:cNvPr id="3" name="Alapealkiri 2">
            <a:extLst>
              <a:ext uri="{FF2B5EF4-FFF2-40B4-BE49-F238E27FC236}">
                <a16:creationId xmlns:a16="http://schemas.microsoft.com/office/drawing/2014/main" id="{66099D8C-951F-7302-C21C-70A6D8659AE8}"/>
              </a:ext>
            </a:extLst>
          </p:cNvPr>
          <p:cNvSpPr>
            <a:spLocks noGrp="1"/>
          </p:cNvSpPr>
          <p:nvPr>
            <p:ph type="subTitle" idx="1"/>
          </p:nvPr>
        </p:nvSpPr>
        <p:spPr/>
        <p:txBody>
          <a:bodyPr>
            <a:normAutofit/>
          </a:bodyPr>
          <a:lstStyle/>
          <a:p>
            <a:endParaRPr lang="et-EE"/>
          </a:p>
          <a:p>
            <a:r>
              <a:rPr lang="et-EE"/>
              <a:t>Natalia Kond</a:t>
            </a:r>
          </a:p>
          <a:p>
            <a:endParaRPr lang="et-EE"/>
          </a:p>
          <a:p>
            <a:r>
              <a:rPr lang="et-EE" sz="3500"/>
              <a:t>e-post: </a:t>
            </a:r>
            <a:r>
              <a:rPr lang="et-EE" sz="3500">
                <a:hlinkClick r:id="rId2"/>
              </a:rPr>
              <a:t>Natalia.Kond@hm.ee</a:t>
            </a:r>
            <a:endParaRPr lang="et-EE" sz="3500"/>
          </a:p>
          <a:p>
            <a:r>
              <a:rPr lang="et-EE" sz="3500"/>
              <a:t>telefon: 5625 1606</a:t>
            </a:r>
          </a:p>
          <a:p>
            <a:endParaRPr lang="et-EE"/>
          </a:p>
        </p:txBody>
      </p:sp>
    </p:spTree>
    <p:extLst>
      <p:ext uri="{BB962C8B-B14F-4D97-AF65-F5344CB8AC3E}">
        <p14:creationId xmlns:p14="http://schemas.microsoft.com/office/powerpoint/2010/main" val="917138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5A75F22-4615-BC48-C6C0-638AF748FCFA}"/>
              </a:ext>
            </a:extLst>
          </p:cNvPr>
          <p:cNvSpPr>
            <a:spLocks noGrp="1"/>
          </p:cNvSpPr>
          <p:nvPr>
            <p:ph type="ctrTitle"/>
          </p:nvPr>
        </p:nvSpPr>
        <p:spPr>
          <a:xfrm>
            <a:off x="564115" y="1488163"/>
            <a:ext cx="8125308" cy="2032277"/>
          </a:xfrm>
        </p:spPr>
        <p:txBody>
          <a:bodyPr>
            <a:normAutofit/>
          </a:bodyPr>
          <a:lstStyle/>
          <a:p>
            <a:br>
              <a:rPr lang="et-EE" sz="2800" b="1">
                <a:effectLst/>
                <a:ea typeface="Roboto Condensed" panose="02000000000000000000" pitchFamily="2" charset="0"/>
              </a:rPr>
            </a:br>
            <a:endParaRPr lang="et-EE" sz="2800"/>
          </a:p>
        </p:txBody>
      </p:sp>
      <p:sp>
        <p:nvSpPr>
          <p:cNvPr id="3" name="Alapealkiri 2">
            <a:extLst>
              <a:ext uri="{FF2B5EF4-FFF2-40B4-BE49-F238E27FC236}">
                <a16:creationId xmlns:a16="http://schemas.microsoft.com/office/drawing/2014/main" id="{1790BF2A-9215-C8DC-6149-2066164D199B}"/>
              </a:ext>
            </a:extLst>
          </p:cNvPr>
          <p:cNvSpPr>
            <a:spLocks noGrp="1"/>
          </p:cNvSpPr>
          <p:nvPr>
            <p:ph type="subTitle" idx="1"/>
          </p:nvPr>
        </p:nvSpPr>
        <p:spPr>
          <a:xfrm>
            <a:off x="566496" y="1597573"/>
            <a:ext cx="8125308" cy="4593020"/>
          </a:xfrm>
        </p:spPr>
        <p:txBody>
          <a:bodyPr>
            <a:normAutofit/>
          </a:bodyPr>
          <a:lstStyle/>
          <a:p>
            <a:pPr lvl="0">
              <a:lnSpc>
                <a:spcPct val="100000"/>
              </a:lnSpc>
            </a:pPr>
            <a:endParaRPr lang="et-EE">
              <a:effectLst/>
              <a:ea typeface="Roboto Condensed" panose="02000000000000000000" pitchFamily="2" charset="0"/>
            </a:endParaRPr>
          </a:p>
          <a:p>
            <a:pPr lvl="0">
              <a:lnSpc>
                <a:spcPct val="100000"/>
              </a:lnSpc>
            </a:pPr>
            <a:r>
              <a:rPr lang="et-EE" sz="3200" b="1">
                <a:effectLst/>
                <a:ea typeface="Roboto Condensed" panose="02000000000000000000" pitchFamily="2" charset="0"/>
              </a:rPr>
              <a:t>Tänases ettekandes</a:t>
            </a:r>
          </a:p>
          <a:p>
            <a:pPr marL="342900" lvl="0" indent="-342900">
              <a:lnSpc>
                <a:spcPct val="100000"/>
              </a:lnSpc>
              <a:buFont typeface="Arial" panose="020B0604020202020204" pitchFamily="34" charset="0"/>
              <a:buChar char="•"/>
            </a:pPr>
            <a:r>
              <a:rPr lang="et-EE"/>
              <a:t>Eestikeelsele õppele üleminek</a:t>
            </a:r>
          </a:p>
          <a:p>
            <a:pPr marL="800100" lvl="1" indent="-342900">
              <a:lnSpc>
                <a:spcPct val="100000"/>
              </a:lnSpc>
              <a:buFont typeface="Arial" panose="020B0604020202020204" pitchFamily="34" charset="0"/>
              <a:buChar char="•"/>
            </a:pPr>
            <a:r>
              <a:rPr lang="et-EE"/>
              <a:t>Kairi Kaldoja, keelepoliitika asekantsler</a:t>
            </a:r>
          </a:p>
          <a:p>
            <a:pPr marL="342900" lvl="0" indent="-342900">
              <a:lnSpc>
                <a:spcPct val="100000"/>
              </a:lnSpc>
              <a:buFont typeface="Arial" panose="020B0604020202020204" pitchFamily="34" charset="0"/>
              <a:buChar char="•"/>
            </a:pPr>
            <a:r>
              <a:rPr lang="et-EE"/>
              <a:t>Haridustöötajate metoodiliste oskuste toetamine</a:t>
            </a:r>
          </a:p>
          <a:p>
            <a:pPr marL="800100" lvl="1" indent="-342900">
              <a:lnSpc>
                <a:spcPct val="100000"/>
              </a:lnSpc>
              <a:buFont typeface="Arial" panose="020B0604020202020204" pitchFamily="34" charset="0"/>
              <a:buChar char="•"/>
            </a:pPr>
            <a:r>
              <a:rPr lang="et-EE"/>
              <a:t>Helna Karu, arendustegevuste projektijuht</a:t>
            </a:r>
          </a:p>
          <a:p>
            <a:pPr marL="342900" lvl="0" indent="-342900">
              <a:lnSpc>
                <a:spcPct val="100000"/>
              </a:lnSpc>
              <a:buFont typeface="Arial" panose="020B0604020202020204" pitchFamily="34" charset="0"/>
              <a:buChar char="•"/>
            </a:pPr>
            <a:r>
              <a:rPr lang="et-EE"/>
              <a:t>Haridusasutuste strateegiline nõustamine</a:t>
            </a:r>
          </a:p>
          <a:p>
            <a:pPr marL="800100" lvl="1" indent="-342900">
              <a:lnSpc>
                <a:spcPct val="100000"/>
              </a:lnSpc>
              <a:buFont typeface="Arial" panose="020B0604020202020204" pitchFamily="34" charset="0"/>
              <a:buChar char="•"/>
            </a:pPr>
            <a:r>
              <a:rPr lang="et-EE"/>
              <a:t>Natalia Kond, strateegiline nõustaja</a:t>
            </a:r>
          </a:p>
          <a:p>
            <a:pPr>
              <a:lnSpc>
                <a:spcPct val="100000"/>
              </a:lnSpc>
            </a:pPr>
            <a:endParaRPr lang="et-EE"/>
          </a:p>
          <a:p>
            <a:pPr marL="342900" lvl="0" indent="-342900">
              <a:lnSpc>
                <a:spcPct val="100000"/>
              </a:lnSpc>
              <a:buFont typeface="Arial" panose="020B0604020202020204" pitchFamily="34" charset="0"/>
              <a:buChar char="•"/>
            </a:pPr>
            <a:endParaRPr lang="et-EE"/>
          </a:p>
        </p:txBody>
      </p:sp>
    </p:spTree>
    <p:extLst>
      <p:ext uri="{BB962C8B-B14F-4D97-AF65-F5344CB8AC3E}">
        <p14:creationId xmlns:p14="http://schemas.microsoft.com/office/powerpoint/2010/main" val="3805452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ldi kohatäide 7" descr="Pilt, millel on kujutatud tekst, siseruumis, laps, poiss&#10;&#10;Kirjeldus on genereeritud automaatselt">
            <a:extLst>
              <a:ext uri="{FF2B5EF4-FFF2-40B4-BE49-F238E27FC236}">
                <a16:creationId xmlns:a16="http://schemas.microsoft.com/office/drawing/2014/main" id="{D133529F-7FB9-3312-7DB4-53480B05C87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5743" r="35743"/>
          <a:stretch>
            <a:fillRect/>
          </a:stretch>
        </p:blipFill>
        <p:spPr>
          <a:xfrm>
            <a:off x="9258300" y="0"/>
            <a:ext cx="2933700" cy="6847745"/>
          </a:xfrm>
          <a:prstGeom prst="rect">
            <a:avLst/>
          </a:prstGeom>
          <a:ln>
            <a:noFill/>
          </a:ln>
          <a:effectLst>
            <a:softEdge rad="112500"/>
          </a:effectLst>
        </p:spPr>
      </p:pic>
      <p:sp>
        <p:nvSpPr>
          <p:cNvPr id="3" name="Pealkiri 2">
            <a:extLst>
              <a:ext uri="{FF2B5EF4-FFF2-40B4-BE49-F238E27FC236}">
                <a16:creationId xmlns:a16="http://schemas.microsoft.com/office/drawing/2014/main" id="{882EC382-A9A8-9BB0-BDB7-440635F933CC}"/>
              </a:ext>
            </a:extLst>
          </p:cNvPr>
          <p:cNvSpPr>
            <a:spLocks noGrp="1"/>
          </p:cNvSpPr>
          <p:nvPr>
            <p:ph type="ctrTitle"/>
          </p:nvPr>
        </p:nvSpPr>
        <p:spPr/>
        <p:txBody>
          <a:bodyPr>
            <a:noAutofit/>
          </a:bodyPr>
          <a:lstStyle/>
          <a:p>
            <a:br>
              <a:rPr lang="et-EE" b="1">
                <a:effectLst/>
                <a:ea typeface="Roboto Condensed" panose="02000000000000000000" pitchFamily="2" charset="0"/>
              </a:rPr>
            </a:br>
            <a:br>
              <a:rPr lang="et-EE">
                <a:effectLst/>
                <a:ea typeface="Roboto Condensed" panose="02000000000000000000" pitchFamily="2" charset="0"/>
              </a:rPr>
            </a:br>
            <a:endParaRPr lang="et-EE">
              <a:ea typeface="Roboto Condensed" panose="02000000000000000000" pitchFamily="2" charset="0"/>
            </a:endParaRPr>
          </a:p>
        </p:txBody>
      </p:sp>
      <p:sp>
        <p:nvSpPr>
          <p:cNvPr id="4" name="Alapealkiri 3">
            <a:extLst>
              <a:ext uri="{FF2B5EF4-FFF2-40B4-BE49-F238E27FC236}">
                <a16:creationId xmlns:a16="http://schemas.microsoft.com/office/drawing/2014/main" id="{3E9F1345-C188-1CE2-B7CB-E75891129DFB}"/>
              </a:ext>
            </a:extLst>
          </p:cNvPr>
          <p:cNvSpPr>
            <a:spLocks noGrp="1"/>
          </p:cNvSpPr>
          <p:nvPr>
            <p:ph type="subTitle" idx="1"/>
          </p:nvPr>
        </p:nvSpPr>
        <p:spPr/>
        <p:txBody>
          <a:bodyPr>
            <a:normAutofit/>
          </a:bodyPr>
          <a:lstStyle/>
          <a:p>
            <a:endParaRPr lang="et-EE" sz="2400"/>
          </a:p>
          <a:p>
            <a:endParaRPr lang="et-EE" sz="2400">
              <a:ea typeface="Roboto Condensed" panose="02000000000000000000" pitchFamily="2" charset="0"/>
            </a:endParaRPr>
          </a:p>
          <a:p>
            <a:pPr algn="ctr"/>
            <a:r>
              <a:rPr lang="et-EE"/>
              <a:t>Täname kuulamast!</a:t>
            </a:r>
          </a:p>
          <a:p>
            <a:pPr algn="ctr"/>
            <a:endParaRPr lang="et-EE"/>
          </a:p>
          <a:p>
            <a:endParaRPr lang="et-EE" sz="1900"/>
          </a:p>
          <a:p>
            <a:pPr algn="ctr"/>
            <a:endParaRPr lang="et-EE"/>
          </a:p>
        </p:txBody>
      </p:sp>
      <p:pic>
        <p:nvPicPr>
          <p:cNvPr id="2" name="Pilt 1" descr="Pilt, millel on kujutatud tekst, Graafika, graafiline disain, logo&#10;&#10;Tehisintellekti genereeritud sisu võib olla ebatõene.">
            <a:extLst>
              <a:ext uri="{FF2B5EF4-FFF2-40B4-BE49-F238E27FC236}">
                <a16:creationId xmlns:a16="http://schemas.microsoft.com/office/drawing/2014/main" id="{4190B0B0-7B34-2957-0193-4EE44B2F3F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513" y="257414"/>
            <a:ext cx="2072629" cy="1204639"/>
          </a:xfrm>
          <a:prstGeom prst="rect">
            <a:avLst/>
          </a:prstGeom>
        </p:spPr>
      </p:pic>
    </p:spTree>
    <p:extLst>
      <p:ext uri="{BB962C8B-B14F-4D97-AF65-F5344CB8AC3E}">
        <p14:creationId xmlns:p14="http://schemas.microsoft.com/office/powerpoint/2010/main" val="2191837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6D4B7C7-8178-ECC1-C6AA-5DC50C1C6884}"/>
              </a:ext>
            </a:extLst>
          </p:cNvPr>
          <p:cNvSpPr>
            <a:spLocks noGrp="1"/>
          </p:cNvSpPr>
          <p:nvPr>
            <p:ph type="title"/>
          </p:nvPr>
        </p:nvSpPr>
        <p:spPr/>
        <p:txBody>
          <a:bodyPr/>
          <a:lstStyle/>
          <a:p>
            <a:r>
              <a:rPr lang="et-EE"/>
              <a:t>Eestikeelsele õppele üleminek</a:t>
            </a:r>
            <a:br>
              <a:rPr lang="et-EE"/>
            </a:br>
            <a:br>
              <a:rPr lang="et-EE"/>
            </a:br>
            <a:r>
              <a:rPr lang="et-EE" sz="3000"/>
              <a:t>Kairi Kaldoja, keelepoliitika asekantsler</a:t>
            </a:r>
            <a:br>
              <a:rPr lang="et-EE" sz="3000"/>
            </a:br>
            <a:endParaRPr lang="et-EE" sz="3000"/>
          </a:p>
        </p:txBody>
      </p:sp>
    </p:spTree>
    <p:extLst>
      <p:ext uri="{BB962C8B-B14F-4D97-AF65-F5344CB8AC3E}">
        <p14:creationId xmlns:p14="http://schemas.microsoft.com/office/powerpoint/2010/main" val="161711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139A83F-D2DE-30A2-4F6C-FEC324D32FD7}"/>
              </a:ext>
            </a:extLst>
          </p:cNvPr>
          <p:cNvSpPr>
            <a:spLocks noGrp="1"/>
          </p:cNvSpPr>
          <p:nvPr>
            <p:ph type="ctrTitle"/>
          </p:nvPr>
        </p:nvSpPr>
        <p:spPr/>
        <p:txBody>
          <a:bodyPr/>
          <a:lstStyle/>
          <a:p>
            <a:r>
              <a:rPr lang="et-EE" dirty="0">
                <a:cs typeface="Roboto Condensed"/>
              </a:rPr>
              <a:t>Minevikust ja tulevikust</a:t>
            </a:r>
          </a:p>
        </p:txBody>
      </p:sp>
      <p:sp>
        <p:nvSpPr>
          <p:cNvPr id="3" name="Alapealkiri 2">
            <a:extLst>
              <a:ext uri="{FF2B5EF4-FFF2-40B4-BE49-F238E27FC236}">
                <a16:creationId xmlns:a16="http://schemas.microsoft.com/office/drawing/2014/main" id="{DE039050-7069-DA30-E131-675396F85621}"/>
              </a:ext>
            </a:extLst>
          </p:cNvPr>
          <p:cNvSpPr>
            <a:spLocks noGrp="1"/>
          </p:cNvSpPr>
          <p:nvPr>
            <p:ph type="subTitle" idx="1"/>
          </p:nvPr>
        </p:nvSpPr>
        <p:spPr>
          <a:xfrm>
            <a:off x="566496" y="2294626"/>
            <a:ext cx="8629262" cy="3569399"/>
          </a:xfrm>
        </p:spPr>
        <p:txBody>
          <a:bodyPr>
            <a:normAutofit/>
          </a:bodyPr>
          <a:lstStyle/>
          <a:p>
            <a:pPr marL="742950" indent="-742950">
              <a:buFont typeface="Arial" panose="020B0604020202020204" pitchFamily="34" charset="0"/>
              <a:buChar char="•"/>
            </a:pPr>
            <a:r>
              <a:rPr lang="et-EE" dirty="0"/>
              <a:t>1.september 2024 – mis Eestis muutus?</a:t>
            </a:r>
          </a:p>
          <a:p>
            <a:pPr marL="742950" indent="-742950">
              <a:buFont typeface="Arial" panose="020B0604020202020204" pitchFamily="34" charset="0"/>
              <a:buChar char="•"/>
            </a:pPr>
            <a:r>
              <a:rPr lang="et-EE" dirty="0"/>
              <a:t>Juuni 2031 – mis on Eestis muutunud?</a:t>
            </a:r>
          </a:p>
          <a:p>
            <a:pPr marL="742950" indent="-742950">
              <a:buFont typeface="Arial" panose="020B0604020202020204" pitchFamily="34" charset="0"/>
              <a:buChar char="•"/>
            </a:pPr>
            <a:r>
              <a:rPr lang="et-EE" dirty="0"/>
              <a:t>Kuidas sinna jõuda? </a:t>
            </a:r>
          </a:p>
          <a:p>
            <a:pPr marL="742950" indent="-742950">
              <a:buFont typeface="Arial" panose="020B0604020202020204" pitchFamily="34" charset="0"/>
              <a:buChar char="•"/>
            </a:pPr>
            <a:endParaRPr lang="et-EE" dirty="0"/>
          </a:p>
          <a:p>
            <a:r>
              <a:rPr lang="et-EE" i="1" dirty="0"/>
              <a:t>Rahu, ainult rahu!</a:t>
            </a:r>
          </a:p>
        </p:txBody>
      </p:sp>
    </p:spTree>
    <p:extLst>
      <p:ext uri="{BB962C8B-B14F-4D97-AF65-F5344CB8AC3E}">
        <p14:creationId xmlns:p14="http://schemas.microsoft.com/office/powerpoint/2010/main" val="1474023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ldi kohatäide 8" descr="Indoor wood stairs leading up">
            <a:extLst>
              <a:ext uri="{FF2B5EF4-FFF2-40B4-BE49-F238E27FC236}">
                <a16:creationId xmlns:a16="http://schemas.microsoft.com/office/drawing/2014/main" id="{7EC7E74A-71D0-BA35-2A7B-892AE32EED8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8744" r="32659"/>
          <a:stretch>
            <a:fillRect/>
          </a:stretch>
        </p:blipFill>
        <p:spPr>
          <a:xfrm>
            <a:off x="9258300" y="1"/>
            <a:ext cx="2933700" cy="6847745"/>
          </a:xfrm>
          <a:noFill/>
        </p:spPr>
      </p:pic>
      <p:sp>
        <p:nvSpPr>
          <p:cNvPr id="3" name="Pealkiri 2">
            <a:extLst>
              <a:ext uri="{FF2B5EF4-FFF2-40B4-BE49-F238E27FC236}">
                <a16:creationId xmlns:a16="http://schemas.microsoft.com/office/drawing/2014/main" id="{56A3A550-EA5E-06BC-37FD-DF005A25EC97}"/>
              </a:ext>
            </a:extLst>
          </p:cNvPr>
          <p:cNvSpPr>
            <a:spLocks noGrp="1"/>
          </p:cNvSpPr>
          <p:nvPr>
            <p:ph type="ctrTitle"/>
          </p:nvPr>
        </p:nvSpPr>
        <p:spPr>
          <a:xfrm>
            <a:off x="564116" y="1488163"/>
            <a:ext cx="8127688" cy="1202283"/>
          </a:xfrm>
        </p:spPr>
        <p:txBody>
          <a:bodyPr anchor="t">
            <a:normAutofit/>
          </a:bodyPr>
          <a:lstStyle/>
          <a:p>
            <a:r>
              <a:rPr lang="et-EE" dirty="0"/>
              <a:t>Mis on juba tehtud?</a:t>
            </a:r>
          </a:p>
        </p:txBody>
      </p:sp>
      <p:sp>
        <p:nvSpPr>
          <p:cNvPr id="4" name="Alapealkiri 3">
            <a:extLst>
              <a:ext uri="{FF2B5EF4-FFF2-40B4-BE49-F238E27FC236}">
                <a16:creationId xmlns:a16="http://schemas.microsoft.com/office/drawing/2014/main" id="{F48AFC20-76DD-3F9A-6C85-DA715A2B7C07}"/>
              </a:ext>
            </a:extLst>
          </p:cNvPr>
          <p:cNvSpPr>
            <a:spLocks noGrp="1"/>
          </p:cNvSpPr>
          <p:nvPr>
            <p:ph type="subTitle" idx="1"/>
          </p:nvPr>
        </p:nvSpPr>
        <p:spPr>
          <a:xfrm>
            <a:off x="413657" y="2449286"/>
            <a:ext cx="9035143" cy="4398460"/>
          </a:xfrm>
        </p:spPr>
        <p:txBody>
          <a:bodyPr>
            <a:normAutofit/>
          </a:bodyPr>
          <a:lstStyle/>
          <a:p>
            <a:r>
              <a:rPr lang="et-EE" dirty="0"/>
              <a:t>Eeltingimus ja kõige alus – </a:t>
            </a:r>
            <a:r>
              <a:rPr lang="et-EE" b="1" dirty="0">
                <a:solidFill>
                  <a:srgbClr val="FF0000"/>
                </a:solidFill>
              </a:rPr>
              <a:t>ühine keel</a:t>
            </a:r>
          </a:p>
          <a:p>
            <a:pPr marL="571500" indent="-571500">
              <a:buFontTx/>
              <a:buChar char="-"/>
            </a:pPr>
            <a:r>
              <a:rPr lang="et-EE" dirty="0"/>
              <a:t>2023 – </a:t>
            </a:r>
            <a:r>
              <a:rPr lang="et-EE" b="1" dirty="0"/>
              <a:t>91,8%</a:t>
            </a:r>
            <a:r>
              <a:rPr lang="et-EE" dirty="0"/>
              <a:t> põhikooliõpetajatest vastas keelenõuetele (Narvas </a:t>
            </a:r>
            <a:r>
              <a:rPr lang="et-EE" b="1" dirty="0"/>
              <a:t>58,5%</a:t>
            </a:r>
            <a:r>
              <a:rPr lang="et-EE" dirty="0"/>
              <a:t>)</a:t>
            </a:r>
          </a:p>
          <a:p>
            <a:pPr marL="571500" indent="-571500">
              <a:buFontTx/>
              <a:buChar char="-"/>
            </a:pPr>
            <a:r>
              <a:rPr lang="et-EE" dirty="0"/>
              <a:t>2024 – </a:t>
            </a:r>
            <a:r>
              <a:rPr lang="et-EE" b="1" dirty="0"/>
              <a:t>94,5%</a:t>
            </a:r>
            <a:r>
              <a:rPr lang="et-EE" dirty="0"/>
              <a:t> põhikooliõpetajatest vastas keelenõuetele (Narvas </a:t>
            </a:r>
            <a:r>
              <a:rPr lang="et-EE" b="1" dirty="0"/>
              <a:t>81,3%</a:t>
            </a:r>
            <a:r>
              <a:rPr lang="et-EE" dirty="0"/>
              <a:t>)</a:t>
            </a:r>
          </a:p>
          <a:p>
            <a:endParaRPr lang="et-EE" dirty="0"/>
          </a:p>
          <a:p>
            <a:r>
              <a:rPr lang="et-EE" b="1" dirty="0"/>
              <a:t>Ei ole sugugi ainult keelereform!</a:t>
            </a:r>
          </a:p>
        </p:txBody>
      </p:sp>
    </p:spTree>
    <p:extLst>
      <p:ext uri="{BB962C8B-B14F-4D97-AF65-F5344CB8AC3E}">
        <p14:creationId xmlns:p14="http://schemas.microsoft.com/office/powerpoint/2010/main" val="1531090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ldi kohatäide 1">
            <a:extLst>
              <a:ext uri="{FF2B5EF4-FFF2-40B4-BE49-F238E27FC236}">
                <a16:creationId xmlns:a16="http://schemas.microsoft.com/office/drawing/2014/main" id="{D1B9C952-02C3-7C59-5BFB-5D1E6525C42D}"/>
              </a:ext>
            </a:extLst>
          </p:cNvPr>
          <p:cNvSpPr>
            <a:spLocks noGrp="1"/>
          </p:cNvSpPr>
          <p:nvPr>
            <p:ph type="pic" sz="quarter" idx="10"/>
          </p:nvPr>
        </p:nvSpPr>
        <p:spPr/>
        <p:txBody>
          <a:bodyPr/>
          <a:lstStyle/>
          <a:p>
            <a:endParaRPr lang="et-EE"/>
          </a:p>
        </p:txBody>
      </p:sp>
      <p:sp>
        <p:nvSpPr>
          <p:cNvPr id="3" name="Pealkiri 2">
            <a:extLst>
              <a:ext uri="{FF2B5EF4-FFF2-40B4-BE49-F238E27FC236}">
                <a16:creationId xmlns:a16="http://schemas.microsoft.com/office/drawing/2014/main" id="{03D78706-0E4A-F727-BD85-A072DF2CB563}"/>
              </a:ext>
            </a:extLst>
          </p:cNvPr>
          <p:cNvSpPr>
            <a:spLocks noGrp="1"/>
          </p:cNvSpPr>
          <p:nvPr>
            <p:ph type="ctrTitle"/>
          </p:nvPr>
        </p:nvSpPr>
        <p:spPr/>
        <p:txBody>
          <a:bodyPr/>
          <a:lstStyle/>
          <a:p>
            <a:r>
              <a:rPr lang="et-EE" dirty="0"/>
              <a:t>Väljakutsed, kõhklused, kahtlused…</a:t>
            </a:r>
          </a:p>
        </p:txBody>
      </p:sp>
      <p:sp>
        <p:nvSpPr>
          <p:cNvPr id="4" name="Alapealkiri 3">
            <a:extLst>
              <a:ext uri="{FF2B5EF4-FFF2-40B4-BE49-F238E27FC236}">
                <a16:creationId xmlns:a16="http://schemas.microsoft.com/office/drawing/2014/main" id="{69D991A8-6E67-E776-B0E7-7B78F583C31E}"/>
              </a:ext>
            </a:extLst>
          </p:cNvPr>
          <p:cNvSpPr>
            <a:spLocks noGrp="1"/>
          </p:cNvSpPr>
          <p:nvPr>
            <p:ph type="subTitle" idx="1"/>
          </p:nvPr>
        </p:nvSpPr>
        <p:spPr>
          <a:xfrm>
            <a:off x="566496" y="2716556"/>
            <a:ext cx="8125462" cy="3813453"/>
          </a:xfrm>
        </p:spPr>
        <p:txBody>
          <a:bodyPr>
            <a:normAutofit lnSpcReduction="10000"/>
          </a:bodyPr>
          <a:lstStyle/>
          <a:p>
            <a:pPr marL="571500" indent="-571500">
              <a:buFont typeface="Arial" panose="020B0604020202020204" pitchFamily="34" charset="0"/>
              <a:buChar char="•"/>
            </a:pPr>
            <a:r>
              <a:rPr lang="et-EE" dirty="0"/>
              <a:t>Miks 4. klass?</a:t>
            </a:r>
          </a:p>
          <a:p>
            <a:pPr marL="571500" indent="-571500">
              <a:buFont typeface="Arial" panose="020B0604020202020204" pitchFamily="34" charset="0"/>
              <a:buChar char="•"/>
            </a:pPr>
            <a:r>
              <a:rPr lang="et-EE" dirty="0"/>
              <a:t>Miks ebavõrdne kohtlemine? (Ida-Virumaa „eelistamine“)</a:t>
            </a:r>
          </a:p>
          <a:p>
            <a:pPr marL="571500" indent="-571500">
              <a:buFont typeface="Arial" panose="020B0604020202020204" pitchFamily="34" charset="0"/>
              <a:buChar char="•"/>
            </a:pPr>
            <a:r>
              <a:rPr lang="et-EE" dirty="0"/>
              <a:t>Miks õpetajaid on nii vähe? Kust juurde saab?</a:t>
            </a:r>
          </a:p>
          <a:p>
            <a:pPr marL="571500" indent="-571500">
              <a:buFont typeface="Arial" panose="020B0604020202020204" pitchFamily="34" charset="0"/>
              <a:buChar char="•"/>
            </a:pPr>
            <a:r>
              <a:rPr lang="et-EE" dirty="0"/>
              <a:t>Miks kedagi ministeeriumis ei huvita, mis PÄRISELT toimub? </a:t>
            </a:r>
          </a:p>
          <a:p>
            <a:pPr marL="571500" indent="-571500">
              <a:buFont typeface="Arial" panose="020B0604020202020204" pitchFamily="34" charset="0"/>
              <a:buChar char="•"/>
            </a:pPr>
            <a:endParaRPr lang="et-EE" dirty="0"/>
          </a:p>
        </p:txBody>
      </p:sp>
    </p:spTree>
    <p:extLst>
      <p:ext uri="{BB962C8B-B14F-4D97-AF65-F5344CB8AC3E}">
        <p14:creationId xmlns:p14="http://schemas.microsoft.com/office/powerpoint/2010/main" val="211257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ldi kohatäide 1">
            <a:extLst>
              <a:ext uri="{FF2B5EF4-FFF2-40B4-BE49-F238E27FC236}">
                <a16:creationId xmlns:a16="http://schemas.microsoft.com/office/drawing/2014/main" id="{E6F11AE4-782B-81CB-39AC-11E0B8F76735}"/>
              </a:ext>
            </a:extLst>
          </p:cNvPr>
          <p:cNvSpPr>
            <a:spLocks noGrp="1"/>
          </p:cNvSpPr>
          <p:nvPr>
            <p:ph type="pic" sz="quarter" idx="10"/>
          </p:nvPr>
        </p:nvSpPr>
        <p:spPr/>
        <p:txBody>
          <a:bodyPr/>
          <a:lstStyle/>
          <a:p>
            <a:endParaRPr lang="et-EE"/>
          </a:p>
        </p:txBody>
      </p:sp>
      <p:sp>
        <p:nvSpPr>
          <p:cNvPr id="3" name="Pealkiri 2">
            <a:extLst>
              <a:ext uri="{FF2B5EF4-FFF2-40B4-BE49-F238E27FC236}">
                <a16:creationId xmlns:a16="http://schemas.microsoft.com/office/drawing/2014/main" id="{4DE7C12B-2584-F83E-E991-439029AFDD34}"/>
              </a:ext>
            </a:extLst>
          </p:cNvPr>
          <p:cNvSpPr>
            <a:spLocks noGrp="1"/>
          </p:cNvSpPr>
          <p:nvPr>
            <p:ph type="ctrTitle"/>
          </p:nvPr>
        </p:nvSpPr>
        <p:spPr/>
        <p:txBody>
          <a:bodyPr/>
          <a:lstStyle/>
          <a:p>
            <a:r>
              <a:rPr lang="et-EE" dirty="0"/>
              <a:t>Mida saab teha igaüks ise?</a:t>
            </a:r>
          </a:p>
        </p:txBody>
      </p:sp>
      <p:sp>
        <p:nvSpPr>
          <p:cNvPr id="4" name="Alapealkiri 3">
            <a:extLst>
              <a:ext uri="{FF2B5EF4-FFF2-40B4-BE49-F238E27FC236}">
                <a16:creationId xmlns:a16="http://schemas.microsoft.com/office/drawing/2014/main" id="{25F1A5D6-07A6-BCC9-C951-2CD77F2D55F1}"/>
              </a:ext>
            </a:extLst>
          </p:cNvPr>
          <p:cNvSpPr>
            <a:spLocks noGrp="1"/>
          </p:cNvSpPr>
          <p:nvPr>
            <p:ph type="subTitle" idx="1"/>
          </p:nvPr>
        </p:nvSpPr>
        <p:spPr>
          <a:xfrm>
            <a:off x="564116" y="2253343"/>
            <a:ext cx="8125462" cy="4136571"/>
          </a:xfrm>
        </p:spPr>
        <p:txBody>
          <a:bodyPr>
            <a:normAutofit fontScale="92500" lnSpcReduction="20000"/>
          </a:bodyPr>
          <a:lstStyle/>
          <a:p>
            <a:pPr marL="571500" indent="-571500">
              <a:buFont typeface="Arial" panose="020B0604020202020204" pitchFamily="34" charset="0"/>
              <a:buChar char="•"/>
            </a:pPr>
            <a:r>
              <a:rPr lang="et-EE" dirty="0"/>
              <a:t>Kogemuste jagamine – võrgustik!</a:t>
            </a:r>
          </a:p>
          <a:p>
            <a:pPr marL="571500" indent="-571500">
              <a:buFont typeface="Arial" panose="020B0604020202020204" pitchFamily="34" charset="0"/>
              <a:buChar char="•"/>
            </a:pPr>
            <a:r>
              <a:rPr lang="et-EE" dirty="0"/>
              <a:t>Üksteise toetamine, julgustamine, mentorlus;</a:t>
            </a:r>
          </a:p>
          <a:p>
            <a:pPr marL="571500" indent="-571500">
              <a:buFont typeface="Arial" panose="020B0604020202020204" pitchFamily="34" charset="0"/>
              <a:buChar char="•"/>
            </a:pPr>
            <a:r>
              <a:rPr lang="et-EE" dirty="0"/>
              <a:t>Abi küsimine;</a:t>
            </a:r>
          </a:p>
          <a:p>
            <a:pPr marL="571500" indent="-571500">
              <a:buFont typeface="Arial" panose="020B0604020202020204" pitchFamily="34" charset="0"/>
              <a:buChar char="•"/>
            </a:pPr>
            <a:r>
              <a:rPr lang="et-EE" dirty="0"/>
              <a:t>Tagasiside andmine – nii üksteisele kui riigile ja </a:t>
            </a:r>
            <a:r>
              <a:rPr lang="et-EE" dirty="0" err="1"/>
              <a:t>KOVile</a:t>
            </a:r>
            <a:r>
              <a:rPr lang="et-EE" dirty="0"/>
              <a:t>;</a:t>
            </a:r>
          </a:p>
          <a:p>
            <a:pPr marL="571500" indent="-571500">
              <a:buFont typeface="Arial" panose="020B0604020202020204" pitchFamily="34" charset="0"/>
              <a:buChar char="•"/>
            </a:pPr>
            <a:r>
              <a:rPr lang="et-EE" dirty="0"/>
              <a:t>Väikeste võitude märkamine ja tunnustamine (ka iseenda puhul!);</a:t>
            </a:r>
          </a:p>
          <a:p>
            <a:pPr marL="571500" indent="-571500">
              <a:buFont typeface="Arial" panose="020B0604020202020204" pitchFamily="34" charset="0"/>
              <a:buChar char="•"/>
            </a:pPr>
            <a:r>
              <a:rPr lang="et-EE" dirty="0"/>
              <a:t>Enda arengu eest vastutuse võtmine.</a:t>
            </a:r>
          </a:p>
          <a:p>
            <a:pPr marL="571500" indent="-571500">
              <a:buFont typeface="Arial" panose="020B0604020202020204" pitchFamily="34" charset="0"/>
              <a:buChar char="•"/>
            </a:pPr>
            <a:endParaRPr lang="et-EE" dirty="0"/>
          </a:p>
        </p:txBody>
      </p:sp>
    </p:spTree>
    <p:extLst>
      <p:ext uri="{BB962C8B-B14F-4D97-AF65-F5344CB8AC3E}">
        <p14:creationId xmlns:p14="http://schemas.microsoft.com/office/powerpoint/2010/main" val="3983133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EE4D0-ECFB-0899-4B77-41F444B94A62}"/>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B1DD560E-ECFD-CD7F-237D-B6C998F4FB25}"/>
              </a:ext>
            </a:extLst>
          </p:cNvPr>
          <p:cNvSpPr>
            <a:spLocks noGrp="1"/>
          </p:cNvSpPr>
          <p:nvPr>
            <p:ph type="title"/>
          </p:nvPr>
        </p:nvSpPr>
        <p:spPr/>
        <p:txBody>
          <a:bodyPr>
            <a:normAutofit fontScale="90000"/>
          </a:bodyPr>
          <a:lstStyle/>
          <a:p>
            <a:br>
              <a:rPr lang="et-EE"/>
            </a:br>
            <a:r>
              <a:rPr lang="et-EE"/>
              <a:t>Haridustöötajate metoodiliste oskuste toetamine</a:t>
            </a:r>
            <a:br>
              <a:rPr lang="et-EE"/>
            </a:br>
            <a:br>
              <a:rPr lang="et-EE"/>
            </a:br>
            <a:r>
              <a:rPr lang="et-EE" sz="3300"/>
              <a:t>Helna Karu, arendustegevuste projektijuht</a:t>
            </a:r>
            <a:br>
              <a:rPr lang="et-EE" sz="3200"/>
            </a:br>
            <a:br>
              <a:rPr lang="et-EE" sz="3000"/>
            </a:br>
            <a:endParaRPr lang="et-EE" sz="3000"/>
          </a:p>
        </p:txBody>
      </p:sp>
    </p:spTree>
    <p:extLst>
      <p:ext uri="{BB962C8B-B14F-4D97-AF65-F5344CB8AC3E}">
        <p14:creationId xmlns:p14="http://schemas.microsoft.com/office/powerpoint/2010/main" val="134534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172418B-CEB1-9B97-E992-A616234275E1}"/>
              </a:ext>
            </a:extLst>
          </p:cNvPr>
          <p:cNvSpPr>
            <a:spLocks noGrp="1"/>
          </p:cNvSpPr>
          <p:nvPr>
            <p:ph type="ctrTitle"/>
          </p:nvPr>
        </p:nvSpPr>
        <p:spPr/>
        <p:txBody>
          <a:bodyPr>
            <a:normAutofit/>
          </a:bodyPr>
          <a:lstStyle/>
          <a:p>
            <a:br>
              <a:rPr lang="et-EE" sz="3000"/>
            </a:br>
            <a:r>
              <a:rPr lang="et-EE" sz="3000"/>
              <a:t>2025/2026 õppeaasta fookus on METOODIKA</a:t>
            </a:r>
          </a:p>
        </p:txBody>
      </p:sp>
      <p:sp>
        <p:nvSpPr>
          <p:cNvPr id="3" name="Alapealkiri 2">
            <a:extLst>
              <a:ext uri="{FF2B5EF4-FFF2-40B4-BE49-F238E27FC236}">
                <a16:creationId xmlns:a16="http://schemas.microsoft.com/office/drawing/2014/main" id="{5FAC1228-0FEF-3EC4-A461-F718EAA8310B}"/>
              </a:ext>
            </a:extLst>
          </p:cNvPr>
          <p:cNvSpPr>
            <a:spLocks noGrp="1"/>
          </p:cNvSpPr>
          <p:nvPr>
            <p:ph type="subTitle" idx="1"/>
          </p:nvPr>
        </p:nvSpPr>
        <p:spPr/>
        <p:txBody>
          <a:bodyPr>
            <a:normAutofit/>
          </a:bodyPr>
          <a:lstStyle/>
          <a:p>
            <a:pPr marL="571500" indent="-571500">
              <a:buFont typeface="Arial" panose="020B0604020202020204" pitchFamily="34" charset="0"/>
              <a:buChar char="•"/>
            </a:pPr>
            <a:r>
              <a:rPr lang="et-EE" sz="2500"/>
              <a:t>haridustöötajate metoodiliste oskuste toetamine</a:t>
            </a:r>
          </a:p>
          <a:p>
            <a:pPr marL="571500" indent="-571500">
              <a:buFont typeface="Arial" panose="020B0604020202020204" pitchFamily="34" charset="0"/>
              <a:buChar char="•"/>
            </a:pPr>
            <a:endParaRPr lang="et-EE" sz="2500"/>
          </a:p>
          <a:p>
            <a:pPr marL="571500" indent="-571500">
              <a:buFont typeface="Arial" panose="020B0604020202020204" pitchFamily="34" charset="0"/>
              <a:buChar char="•"/>
            </a:pPr>
            <a:r>
              <a:rPr lang="et-EE" sz="2500"/>
              <a:t>laste ja õpilaste eesti keele oskuse arendamine ja toetamine (lasteaed ja I kooliaste)</a:t>
            </a:r>
          </a:p>
          <a:p>
            <a:pPr marL="571500" indent="-571500">
              <a:buFont typeface="Arial" panose="020B0604020202020204" pitchFamily="34" charset="0"/>
              <a:buChar char="•"/>
            </a:pPr>
            <a:endParaRPr lang="et-EE" sz="2500"/>
          </a:p>
          <a:p>
            <a:pPr marL="571500" indent="-571500">
              <a:buFont typeface="Arial" panose="020B0604020202020204" pitchFamily="34" charset="0"/>
              <a:buChar char="•"/>
            </a:pPr>
            <a:r>
              <a:rPr lang="et-EE" sz="2500"/>
              <a:t>metoodiliste juhendmaterjalide koostamine eestikeelseks aineõppeks (II kooliaste)</a:t>
            </a:r>
          </a:p>
        </p:txBody>
      </p:sp>
    </p:spTree>
    <p:extLst>
      <p:ext uri="{BB962C8B-B14F-4D97-AF65-F5344CB8AC3E}">
        <p14:creationId xmlns:p14="http://schemas.microsoft.com/office/powerpoint/2010/main" val="693402647"/>
      </p:ext>
    </p:extLst>
  </p:cSld>
  <p:clrMapOvr>
    <a:masterClrMapping/>
  </p:clrMapOvr>
</p:sld>
</file>

<file path=ppt/theme/theme1.xml><?xml version="1.0" encoding="utf-8"?>
<a:theme xmlns:a="http://schemas.openxmlformats.org/drawingml/2006/main" name="Tumesinise taustaga">
  <a:themeElements>
    <a:clrScheme name="Haridus ja teadusministeerium stiil 1">
      <a:dk1>
        <a:srgbClr val="003087"/>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lesininse taustaga">
  <a:themeElements>
    <a:clrScheme name="Haridus ja teadusministeerium stiil 1">
      <a:dk1>
        <a:srgbClr val="003087"/>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lge taustaga">
  <a:themeElements>
    <a:clrScheme name="Haridus ja teadusministeerium stiil 1">
      <a:dk1>
        <a:srgbClr val="003087"/>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22BA4EAB76C6B468A6FEFCD50C16FC7" ma:contentTypeVersion="1" ma:contentTypeDescription="Loo uus dokument" ma:contentTypeScope="" ma:versionID="fb1841d948fcc7141f4a732c8746304e">
  <xsd:schema xmlns:xsd="http://www.w3.org/2001/XMLSchema" xmlns:xs="http://www.w3.org/2001/XMLSchema" xmlns:p="http://schemas.microsoft.com/office/2006/metadata/properties" xmlns:ns2="a7338fc0-1f71-47ca-af62-527eb90cb0f3" targetNamespace="http://schemas.microsoft.com/office/2006/metadata/properties" ma:root="true" ma:fieldsID="2dbc7368641cfa1fa9d5b6554aba99d7" ns2:_="">
    <xsd:import namespace="a7338fc0-1f71-47ca-af62-527eb90cb0f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338fc0-1f71-47ca-af62-527eb90cb0f3" elementFormDefault="qualified">
    <xsd:import namespace="http://schemas.microsoft.com/office/2006/documentManagement/types"/>
    <xsd:import namespace="http://schemas.microsoft.com/office/infopath/2007/PartnerControls"/>
    <xsd:element name="SharedWithUsers" ma:index="8" nillable="true" ma:displayName="Ühiskasutuse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6ED087-4309-4BA6-BFF6-CDDA2F07ED14}">
  <ds:schemaRefs>
    <ds:schemaRef ds:uri="a7338fc0-1f71-47ca-af62-527eb90cb0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C38C35-13CF-4968-879B-6477FF5491CA}">
  <ds:schemaRefs>
    <ds:schemaRef ds:uri="http://schemas.microsoft.com/sharepoint/v3/contenttype/forms"/>
  </ds:schemaRefs>
</ds:datastoreItem>
</file>

<file path=customXml/itemProps3.xml><?xml version="1.0" encoding="utf-8"?>
<ds:datastoreItem xmlns:ds="http://schemas.openxmlformats.org/officeDocument/2006/customXml" ds:itemID="{69A8C5E5-94A4-4D0C-9976-26FAA0808482}">
  <ds:schemaRefs>
    <ds:schemaRef ds:uri="http://schemas.openxmlformats.org/package/2006/metadata/core-properties"/>
    <ds:schemaRef ds:uri="http://purl.org/dc/elements/1.1/"/>
    <ds:schemaRef ds:uri="http://purl.org/dc/terms/"/>
    <ds:schemaRef ds:uri="http://schemas.microsoft.com/office/2006/documentManagement/types"/>
    <ds:schemaRef ds:uri="http://schemas.microsoft.com/office/infopath/2007/PartnerControls"/>
    <ds:schemaRef ds:uri="a7338fc0-1f71-47ca-af62-527eb90cb0f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TotalTime>
  <Words>1210</Words>
  <Application>Microsoft Office PowerPoint</Application>
  <PresentationFormat>Laiekraan</PresentationFormat>
  <Paragraphs>149</Paragraphs>
  <Slides>20</Slides>
  <Notes>5</Notes>
  <HiddenSlides>0</HiddenSlides>
  <MMClips>0</MMClips>
  <ScaleCrop>false</ScaleCrop>
  <HeadingPairs>
    <vt:vector size="6" baseType="variant">
      <vt:variant>
        <vt:lpstr>Kasutatud fondid</vt:lpstr>
      </vt:variant>
      <vt:variant>
        <vt:i4>4</vt:i4>
      </vt:variant>
      <vt:variant>
        <vt:lpstr>Kujundus</vt:lpstr>
      </vt:variant>
      <vt:variant>
        <vt:i4>3</vt:i4>
      </vt:variant>
      <vt:variant>
        <vt:lpstr>Slaidipealkirjad</vt:lpstr>
      </vt:variant>
      <vt:variant>
        <vt:i4>20</vt:i4>
      </vt:variant>
    </vt:vector>
  </HeadingPairs>
  <TitlesOfParts>
    <vt:vector size="27" baseType="lpstr">
      <vt:lpstr>Arial</vt:lpstr>
      <vt:lpstr>Calibri</vt:lpstr>
      <vt:lpstr>Roboto</vt:lpstr>
      <vt:lpstr>Roboto Condensed</vt:lpstr>
      <vt:lpstr>Tumesinise taustaga</vt:lpstr>
      <vt:lpstr>Helesininse taustaga</vt:lpstr>
      <vt:lpstr>Valge taustaga</vt:lpstr>
      <vt:lpstr>    Eestikeelsele õppele üleminek  keelepoliitika vastutusvaldkond  </vt:lpstr>
      <vt:lpstr> </vt:lpstr>
      <vt:lpstr>Eestikeelsele õppele üleminek  Kairi Kaldoja, keelepoliitika asekantsler </vt:lpstr>
      <vt:lpstr>Minevikust ja tulevikust</vt:lpstr>
      <vt:lpstr>Mis on juba tehtud?</vt:lpstr>
      <vt:lpstr>Väljakutsed, kõhklused, kahtlused…</vt:lpstr>
      <vt:lpstr>Mida saab teha igaüks ise?</vt:lpstr>
      <vt:lpstr> Haridustöötajate metoodiliste oskuste toetamine  Helna Karu, arendustegevuste projektijuht  </vt:lpstr>
      <vt:lpstr> 2025/2026 õppeaasta fookus on METOODIKA</vt:lpstr>
      <vt:lpstr>  ESF+ programm „Eesti keele õpe ja keeleõppe arendamine“</vt:lpstr>
      <vt:lpstr>  Haridustöötajate metoodiline nõustamine</vt:lpstr>
      <vt:lpstr> Metoodilised juhendmaterjalid eestikeelseks õppeks</vt:lpstr>
      <vt:lpstr>Haridusasutuste strateegiline nõustamine  Natalia Kond, strateegiline nõustaja</vt:lpstr>
      <vt:lpstr>Nõustamise olemus</vt:lpstr>
      <vt:lpstr>Nõustamise põhimõtted</vt:lpstr>
      <vt:lpstr>Nõustamiste teemad</vt:lpstr>
      <vt:lpstr>Strateegilise nõustamise statistika Harjumaal ja Tallinnas</vt:lpstr>
      <vt:lpstr>Kalle Käsper „Luuletaja ja keel“</vt:lpstr>
      <vt:lpstr>Strateegiline nõustaja Harjumaal ja Tallinnas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Agentuur Ecwador</dc:creator>
  <cp:keywords/>
  <dc:description/>
  <cp:lastModifiedBy>Kairi Kaldoja</cp:lastModifiedBy>
  <cp:revision>2</cp:revision>
  <dcterms:created xsi:type="dcterms:W3CDTF">2021-03-10T11:43:06Z</dcterms:created>
  <dcterms:modified xsi:type="dcterms:W3CDTF">2025-08-11T17:52:01Z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0x010100722BA4EAB76C6B468A6FEFCD50C16FC7</vt:lpwstr>
  </property>
</Properties>
</file>