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80" r:id="rId4"/>
    <p:sldId id="285" r:id="rId5"/>
    <p:sldId id="286" r:id="rId6"/>
    <p:sldId id="284" r:id="rId7"/>
    <p:sldId id="269" r:id="rId8"/>
    <p:sldId id="287" r:id="rId9"/>
  </p:sldIdLst>
  <p:sldSz cx="9753600" cy="7486650"/>
  <p:notesSz cx="6858000" cy="9144000"/>
  <p:defaultTextStyle>
    <a:defPPr>
      <a:defRPr lang="et-EE"/>
    </a:defPPr>
    <a:lvl1pPr algn="l" defTabSz="8270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12750" indent="44450" algn="l" defTabSz="8270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827088" indent="87313" algn="l" defTabSz="8270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239838" indent="131763" algn="l" defTabSz="8270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654175" indent="174625" algn="l" defTabSz="8270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9" autoAdjust="0"/>
    <p:restoredTop sz="97045" autoAdjust="0"/>
  </p:normalViewPr>
  <p:slideViewPr>
    <p:cSldViewPr snapToGrid="0">
      <p:cViewPr varScale="1">
        <p:scale>
          <a:sx n="75" d="100"/>
          <a:sy n="75" d="100"/>
        </p:scale>
        <p:origin x="912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7" d="100"/>
          <a:sy n="107" d="100"/>
        </p:scale>
        <p:origin x="178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AFAEC2-6FB6-4194-ACF2-638E1C822B31}" type="doc">
      <dgm:prSet loTypeId="urn:microsoft.com/office/officeart/2005/8/layout/pyramid1" loCatId="pyramid" qsTypeId="urn:microsoft.com/office/officeart/2005/8/quickstyle/simple1" qsCatId="simple" csTypeId="urn:microsoft.com/office/officeart/2005/8/colors/accent5_1" csCatId="accent5" phldr="1"/>
      <dgm:spPr/>
    </dgm:pt>
    <dgm:pt modelId="{2FAB27CC-7557-42CB-B96F-677044234368}">
      <dgm:prSet phldrT="[Tekst]"/>
      <dgm:spPr/>
      <dgm:t>
        <a:bodyPr/>
        <a:lstStyle/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KULD-</a:t>
          </a:r>
        </a:p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TASE</a:t>
          </a:r>
          <a:endParaRPr lang="et-EE" dirty="0">
            <a:solidFill>
              <a:schemeClr val="accent6">
                <a:lumMod val="10000"/>
              </a:schemeClr>
            </a:solidFill>
          </a:endParaRPr>
        </a:p>
      </dgm:t>
    </dgm:pt>
    <dgm:pt modelId="{8E2D0DBA-DFB4-484C-AE7A-D31D022EA164}" type="parTrans" cxnId="{AA830B21-FAA5-4670-A1A3-185119124EE0}">
      <dgm:prSet/>
      <dgm:spPr/>
      <dgm:t>
        <a:bodyPr/>
        <a:lstStyle/>
        <a:p>
          <a:endParaRPr lang="et-EE"/>
        </a:p>
      </dgm:t>
    </dgm:pt>
    <dgm:pt modelId="{E3FF2FF2-8A90-47E4-A187-8904EF528B85}" type="sibTrans" cxnId="{AA830B21-FAA5-4670-A1A3-185119124EE0}">
      <dgm:prSet/>
      <dgm:spPr/>
      <dgm:t>
        <a:bodyPr/>
        <a:lstStyle/>
        <a:p>
          <a:endParaRPr lang="et-EE"/>
        </a:p>
      </dgm:t>
    </dgm:pt>
    <dgm:pt modelId="{2502B671-B785-478C-A3B6-E53F8BF748E1}">
      <dgm:prSet phldrT="[Tekst]"/>
      <dgm:spPr/>
      <dgm:t>
        <a:bodyPr/>
        <a:lstStyle/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HÕBETASE</a:t>
          </a:r>
          <a:endParaRPr lang="et-EE" dirty="0" smtClean="0">
            <a:solidFill>
              <a:schemeClr val="accent6">
                <a:lumMod val="10000"/>
              </a:schemeClr>
            </a:solidFill>
          </a:endParaRPr>
        </a:p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Arengunõustamine</a:t>
          </a:r>
        </a:p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Meeskonnanõustamine</a:t>
          </a:r>
          <a:endParaRPr lang="et-EE" dirty="0" smtClean="0">
            <a:solidFill>
              <a:schemeClr val="accent6">
                <a:lumMod val="10000"/>
              </a:schemeClr>
            </a:solidFill>
          </a:endParaRPr>
        </a:p>
      </dgm:t>
    </dgm:pt>
    <dgm:pt modelId="{A9D10A44-3900-48B2-B4F4-B1FC9B0416DF}" type="parTrans" cxnId="{90EF836A-7309-4673-8842-FD9FE9D7862C}">
      <dgm:prSet/>
      <dgm:spPr/>
      <dgm:t>
        <a:bodyPr/>
        <a:lstStyle/>
        <a:p>
          <a:endParaRPr lang="et-EE"/>
        </a:p>
      </dgm:t>
    </dgm:pt>
    <dgm:pt modelId="{3CFE8874-8344-4A84-8673-A6DEB47E0BA6}" type="sibTrans" cxnId="{90EF836A-7309-4673-8842-FD9FE9D7862C}">
      <dgm:prSet/>
      <dgm:spPr/>
      <dgm:t>
        <a:bodyPr/>
        <a:lstStyle/>
        <a:p>
          <a:endParaRPr lang="et-EE"/>
        </a:p>
      </dgm:t>
    </dgm:pt>
    <dgm:pt modelId="{39D6C99F-1A22-432D-ABAC-024DF723A8E9}">
      <dgm:prSet phldrT="[Tekst]"/>
      <dgm:spPr/>
      <dgm:t>
        <a:bodyPr/>
        <a:lstStyle/>
        <a:p>
          <a:r>
            <a:rPr lang="et-EE" dirty="0" err="1" smtClean="0">
              <a:solidFill>
                <a:schemeClr val="accent6">
                  <a:lumMod val="10000"/>
                </a:schemeClr>
              </a:solidFill>
            </a:rPr>
            <a:t>Sisehindamine</a:t>
          </a:r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 – BAASTASE</a:t>
          </a:r>
        </a:p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Standardi koolitus</a:t>
          </a:r>
        </a:p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Rakenduskoolitus</a:t>
          </a:r>
        </a:p>
        <a:p>
          <a:r>
            <a:rPr lang="et-EE" dirty="0" smtClean="0">
              <a:solidFill>
                <a:schemeClr val="accent6">
                  <a:lumMod val="10000"/>
                </a:schemeClr>
              </a:solidFill>
            </a:rPr>
            <a:t>Baaskoolitus</a:t>
          </a:r>
          <a:endParaRPr lang="et-EE" dirty="0">
            <a:solidFill>
              <a:schemeClr val="accent6">
                <a:lumMod val="10000"/>
              </a:schemeClr>
            </a:solidFill>
          </a:endParaRPr>
        </a:p>
      </dgm:t>
    </dgm:pt>
    <dgm:pt modelId="{DCF76DC5-43F1-485B-8356-F9B2D65330B6}" type="parTrans" cxnId="{18C417CB-D943-4C6B-A8E1-D75306950F76}">
      <dgm:prSet/>
      <dgm:spPr/>
      <dgm:t>
        <a:bodyPr/>
        <a:lstStyle/>
        <a:p>
          <a:endParaRPr lang="et-EE"/>
        </a:p>
      </dgm:t>
    </dgm:pt>
    <dgm:pt modelId="{696D48DD-1588-42F7-B118-EE9761E9935F}" type="sibTrans" cxnId="{18C417CB-D943-4C6B-A8E1-D75306950F76}">
      <dgm:prSet/>
      <dgm:spPr/>
      <dgm:t>
        <a:bodyPr/>
        <a:lstStyle/>
        <a:p>
          <a:endParaRPr lang="et-EE"/>
        </a:p>
      </dgm:t>
    </dgm:pt>
    <dgm:pt modelId="{1AC37B25-AA2D-4F84-A215-0D9A49998FA3}" type="pres">
      <dgm:prSet presAssocID="{5FAFAEC2-6FB6-4194-ACF2-638E1C822B31}" presName="Name0" presStyleCnt="0">
        <dgm:presLayoutVars>
          <dgm:dir/>
          <dgm:animLvl val="lvl"/>
          <dgm:resizeHandles val="exact"/>
        </dgm:presLayoutVars>
      </dgm:prSet>
      <dgm:spPr/>
    </dgm:pt>
    <dgm:pt modelId="{CA39F576-F252-4CAC-819B-2BE844FC032A}" type="pres">
      <dgm:prSet presAssocID="{2FAB27CC-7557-42CB-B96F-677044234368}" presName="Name8" presStyleCnt="0"/>
      <dgm:spPr/>
    </dgm:pt>
    <dgm:pt modelId="{B0315770-BC6E-49AB-81C7-E9E940D13FC5}" type="pres">
      <dgm:prSet presAssocID="{2FAB27CC-7557-42CB-B96F-67704423436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B3495761-673A-4F68-8BD5-67AF24CB1643}" type="pres">
      <dgm:prSet presAssocID="{2FAB27CC-7557-42CB-B96F-67704423436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BE6832F3-E314-4FC6-B18F-713CF18C116D}" type="pres">
      <dgm:prSet presAssocID="{2502B671-B785-478C-A3B6-E53F8BF748E1}" presName="Name8" presStyleCnt="0"/>
      <dgm:spPr/>
    </dgm:pt>
    <dgm:pt modelId="{CA918915-4DD2-40A9-B586-643D3987ADCB}" type="pres">
      <dgm:prSet presAssocID="{2502B671-B785-478C-A3B6-E53F8BF748E1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34533AFE-C057-40F6-B235-3CFB8FB7CE3D}" type="pres">
      <dgm:prSet presAssocID="{2502B671-B785-478C-A3B6-E53F8BF748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78F2608B-45E2-476F-9779-C5D60A85A4C6}" type="pres">
      <dgm:prSet presAssocID="{39D6C99F-1A22-432D-ABAC-024DF723A8E9}" presName="Name8" presStyleCnt="0"/>
      <dgm:spPr/>
    </dgm:pt>
    <dgm:pt modelId="{73883464-F0E4-4549-96CE-9CD421C7A700}" type="pres">
      <dgm:prSet presAssocID="{39D6C99F-1A22-432D-ABAC-024DF723A8E9}" presName="level" presStyleLbl="node1" presStyleIdx="2" presStyleCnt="3" custLinFactNeighborX="463" custLinFactNeighborY="3362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896975BB-EF5A-49D7-911F-32F40FFBA110}" type="pres">
      <dgm:prSet presAssocID="{39D6C99F-1A22-432D-ABAC-024DF723A8E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38810929-99D1-4B23-A914-CC476413B448}" type="presOf" srcId="{2502B671-B785-478C-A3B6-E53F8BF748E1}" destId="{CA918915-4DD2-40A9-B586-643D3987ADCB}" srcOrd="0" destOrd="0" presId="urn:microsoft.com/office/officeart/2005/8/layout/pyramid1"/>
    <dgm:cxn modelId="{3C0BA0A4-F7E1-4A89-8C92-8BCAE53010BF}" type="presOf" srcId="{2FAB27CC-7557-42CB-B96F-677044234368}" destId="{B3495761-673A-4F68-8BD5-67AF24CB1643}" srcOrd="1" destOrd="0" presId="urn:microsoft.com/office/officeart/2005/8/layout/pyramid1"/>
    <dgm:cxn modelId="{F866E2BF-582E-4B13-B326-79911FC0FE55}" type="presOf" srcId="{2502B671-B785-478C-A3B6-E53F8BF748E1}" destId="{34533AFE-C057-40F6-B235-3CFB8FB7CE3D}" srcOrd="1" destOrd="0" presId="urn:microsoft.com/office/officeart/2005/8/layout/pyramid1"/>
    <dgm:cxn modelId="{18C417CB-D943-4C6B-A8E1-D75306950F76}" srcId="{5FAFAEC2-6FB6-4194-ACF2-638E1C822B31}" destId="{39D6C99F-1A22-432D-ABAC-024DF723A8E9}" srcOrd="2" destOrd="0" parTransId="{DCF76DC5-43F1-485B-8356-F9B2D65330B6}" sibTransId="{696D48DD-1588-42F7-B118-EE9761E9935F}"/>
    <dgm:cxn modelId="{B779BCB6-8C1F-4FAB-8872-71FBAC6E488D}" type="presOf" srcId="{39D6C99F-1A22-432D-ABAC-024DF723A8E9}" destId="{73883464-F0E4-4549-96CE-9CD421C7A700}" srcOrd="0" destOrd="0" presId="urn:microsoft.com/office/officeart/2005/8/layout/pyramid1"/>
    <dgm:cxn modelId="{EB3102D6-A8AC-4E4E-9FCC-CCBC46972830}" type="presOf" srcId="{39D6C99F-1A22-432D-ABAC-024DF723A8E9}" destId="{896975BB-EF5A-49D7-911F-32F40FFBA110}" srcOrd="1" destOrd="0" presId="urn:microsoft.com/office/officeart/2005/8/layout/pyramid1"/>
    <dgm:cxn modelId="{AF8D384C-89ED-49EE-AC85-E07900F00404}" type="presOf" srcId="{5FAFAEC2-6FB6-4194-ACF2-638E1C822B31}" destId="{1AC37B25-AA2D-4F84-A215-0D9A49998FA3}" srcOrd="0" destOrd="0" presId="urn:microsoft.com/office/officeart/2005/8/layout/pyramid1"/>
    <dgm:cxn modelId="{AA830B21-FAA5-4670-A1A3-185119124EE0}" srcId="{5FAFAEC2-6FB6-4194-ACF2-638E1C822B31}" destId="{2FAB27CC-7557-42CB-B96F-677044234368}" srcOrd="0" destOrd="0" parTransId="{8E2D0DBA-DFB4-484C-AE7A-D31D022EA164}" sibTransId="{E3FF2FF2-8A90-47E4-A187-8904EF528B85}"/>
    <dgm:cxn modelId="{90EF836A-7309-4673-8842-FD9FE9D7862C}" srcId="{5FAFAEC2-6FB6-4194-ACF2-638E1C822B31}" destId="{2502B671-B785-478C-A3B6-E53F8BF748E1}" srcOrd="1" destOrd="0" parTransId="{A9D10A44-3900-48B2-B4F4-B1FC9B0416DF}" sibTransId="{3CFE8874-8344-4A84-8673-A6DEB47E0BA6}"/>
    <dgm:cxn modelId="{C28B07BA-C4F4-467B-B294-C1730E52D05B}" type="presOf" srcId="{2FAB27CC-7557-42CB-B96F-677044234368}" destId="{B0315770-BC6E-49AB-81C7-E9E940D13FC5}" srcOrd="0" destOrd="0" presId="urn:microsoft.com/office/officeart/2005/8/layout/pyramid1"/>
    <dgm:cxn modelId="{B3D6CD70-52E6-40D8-93C7-E00F0048F1D8}" type="presParOf" srcId="{1AC37B25-AA2D-4F84-A215-0D9A49998FA3}" destId="{CA39F576-F252-4CAC-819B-2BE844FC032A}" srcOrd="0" destOrd="0" presId="urn:microsoft.com/office/officeart/2005/8/layout/pyramid1"/>
    <dgm:cxn modelId="{E7D35E51-2DE6-4C82-9F02-0DB2591DD64C}" type="presParOf" srcId="{CA39F576-F252-4CAC-819B-2BE844FC032A}" destId="{B0315770-BC6E-49AB-81C7-E9E940D13FC5}" srcOrd="0" destOrd="0" presId="urn:microsoft.com/office/officeart/2005/8/layout/pyramid1"/>
    <dgm:cxn modelId="{79B85605-098A-465C-9FA7-5DDDA0B2A5BE}" type="presParOf" srcId="{CA39F576-F252-4CAC-819B-2BE844FC032A}" destId="{B3495761-673A-4F68-8BD5-67AF24CB1643}" srcOrd="1" destOrd="0" presId="urn:microsoft.com/office/officeart/2005/8/layout/pyramid1"/>
    <dgm:cxn modelId="{E2C966A7-79C9-49E3-ABFC-5DD6BD500BB1}" type="presParOf" srcId="{1AC37B25-AA2D-4F84-A215-0D9A49998FA3}" destId="{BE6832F3-E314-4FC6-B18F-713CF18C116D}" srcOrd="1" destOrd="0" presId="urn:microsoft.com/office/officeart/2005/8/layout/pyramid1"/>
    <dgm:cxn modelId="{90F89757-882B-4B51-A29C-7A23F9751345}" type="presParOf" srcId="{BE6832F3-E314-4FC6-B18F-713CF18C116D}" destId="{CA918915-4DD2-40A9-B586-643D3987ADCB}" srcOrd="0" destOrd="0" presId="urn:microsoft.com/office/officeart/2005/8/layout/pyramid1"/>
    <dgm:cxn modelId="{B82AC856-99F8-4790-A8BF-2B0D15112BC0}" type="presParOf" srcId="{BE6832F3-E314-4FC6-B18F-713CF18C116D}" destId="{34533AFE-C057-40F6-B235-3CFB8FB7CE3D}" srcOrd="1" destOrd="0" presId="urn:microsoft.com/office/officeart/2005/8/layout/pyramid1"/>
    <dgm:cxn modelId="{86C3BDD3-1EDB-44A7-BC36-945836867BB0}" type="presParOf" srcId="{1AC37B25-AA2D-4F84-A215-0D9A49998FA3}" destId="{78F2608B-45E2-476F-9779-C5D60A85A4C6}" srcOrd="2" destOrd="0" presId="urn:microsoft.com/office/officeart/2005/8/layout/pyramid1"/>
    <dgm:cxn modelId="{AEEE2E48-24B1-4123-9804-88B51C4C8B9F}" type="presParOf" srcId="{78F2608B-45E2-476F-9779-C5D60A85A4C6}" destId="{73883464-F0E4-4549-96CE-9CD421C7A700}" srcOrd="0" destOrd="0" presId="urn:microsoft.com/office/officeart/2005/8/layout/pyramid1"/>
    <dgm:cxn modelId="{4C5022DE-058C-4515-AFA1-AA3FE8BC5DB6}" type="presParOf" srcId="{78F2608B-45E2-476F-9779-C5D60A85A4C6}" destId="{896975BB-EF5A-49D7-911F-32F40FFBA11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15770-BC6E-49AB-81C7-E9E940D13FC5}">
      <dsp:nvSpPr>
        <dsp:cNvPr id="0" name=""/>
        <dsp:cNvSpPr/>
      </dsp:nvSpPr>
      <dsp:spPr>
        <a:xfrm>
          <a:off x="2743200" y="0"/>
          <a:ext cx="2743199" cy="1508654"/>
        </a:xfrm>
        <a:prstGeom prst="trapezoid">
          <a:avLst>
            <a:gd name="adj" fmla="val 9091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KULD-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TASE</a:t>
          </a:r>
          <a:endParaRPr lang="et-EE" sz="2100" kern="1200" dirty="0">
            <a:solidFill>
              <a:schemeClr val="accent6">
                <a:lumMod val="10000"/>
              </a:schemeClr>
            </a:solidFill>
          </a:endParaRPr>
        </a:p>
      </dsp:txBody>
      <dsp:txXfrm>
        <a:off x="2743200" y="0"/>
        <a:ext cx="2743199" cy="1508654"/>
      </dsp:txXfrm>
    </dsp:sp>
    <dsp:sp modelId="{CA918915-4DD2-40A9-B586-643D3987ADCB}">
      <dsp:nvSpPr>
        <dsp:cNvPr id="0" name=""/>
        <dsp:cNvSpPr/>
      </dsp:nvSpPr>
      <dsp:spPr>
        <a:xfrm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HÕBETASE</a:t>
          </a:r>
          <a:endParaRPr lang="et-EE" sz="2100" kern="1200" dirty="0" smtClean="0">
            <a:solidFill>
              <a:schemeClr val="accent6">
                <a:lumMod val="10000"/>
              </a:schemeClr>
            </a:solidFill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Arengunõustamine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Meeskonnanõustamine</a:t>
          </a:r>
          <a:endParaRPr lang="et-EE" sz="2100" kern="1200" dirty="0" smtClean="0">
            <a:solidFill>
              <a:schemeClr val="accent6">
                <a:lumMod val="10000"/>
              </a:schemeClr>
            </a:solidFill>
          </a:endParaRPr>
        </a:p>
      </dsp:txBody>
      <dsp:txXfrm>
        <a:off x="2331720" y="1508654"/>
        <a:ext cx="3566160" cy="1508654"/>
      </dsp:txXfrm>
    </dsp:sp>
    <dsp:sp modelId="{73883464-F0E4-4549-96CE-9CD421C7A700}">
      <dsp:nvSpPr>
        <dsp:cNvPr id="0" name=""/>
        <dsp:cNvSpPr/>
      </dsp:nvSpPr>
      <dsp:spPr>
        <a:xfrm>
          <a:off x="0" y="3017308"/>
          <a:ext cx="8229600" cy="1508654"/>
        </a:xfrm>
        <a:prstGeom prst="trapezoid">
          <a:avLst>
            <a:gd name="adj" fmla="val 9091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err="1" smtClean="0">
              <a:solidFill>
                <a:schemeClr val="accent6">
                  <a:lumMod val="10000"/>
                </a:schemeClr>
              </a:solidFill>
            </a:rPr>
            <a:t>Sisehindamine</a:t>
          </a: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 – BAASTASE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Standardi koolitus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Rakenduskoolitus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>
              <a:solidFill>
                <a:schemeClr val="accent6">
                  <a:lumMod val="10000"/>
                </a:schemeClr>
              </a:solidFill>
            </a:rPr>
            <a:t>Baaskoolitus</a:t>
          </a:r>
          <a:endParaRPr lang="et-EE" sz="2100" kern="1200" dirty="0">
            <a:solidFill>
              <a:schemeClr val="accent6">
                <a:lumMod val="10000"/>
              </a:schemeClr>
            </a:solidFill>
          </a:endParaRPr>
        </a:p>
      </dsp:txBody>
      <dsp:txXfrm>
        <a:off x="1440179" y="3017308"/>
        <a:ext cx="5349240" cy="1508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48977E-01C4-495A-AA01-EEBB7A4174EE}" type="datetimeFigureOut">
              <a:rPr lang="et-EE"/>
              <a:pPr>
                <a:defRPr/>
              </a:pPr>
              <a:t>9.04.2018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8F2337-C233-44A8-9C8C-EBFBDCFC1F93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41836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201BD56-E61B-4B82-9AFE-973E7546D774}" type="datetimeFigureOut">
              <a:rPr lang="et-EE"/>
              <a:pPr>
                <a:defRPr/>
              </a:pPr>
              <a:t>9.04.2018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9225" y="1143000"/>
            <a:ext cx="4019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t-E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t-E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2741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227AFD-E195-46EA-84A8-E4934D081071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0824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270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412750" algn="l" defTabSz="8270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827088" algn="l" defTabSz="8270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239838" algn="l" defTabSz="8270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654175" algn="l" defTabSz="8270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068529" algn="l" defTabSz="827411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6pPr>
    <a:lvl7pPr marL="2482234" algn="l" defTabSz="827411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7pPr>
    <a:lvl8pPr marL="2895940" algn="l" defTabSz="827411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8pPr>
    <a:lvl9pPr marL="3309645" algn="l" defTabSz="827411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2741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t-EE" sz="1086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7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7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7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7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27088" fontAlgn="base">
              <a:spcBef>
                <a:spcPct val="0"/>
              </a:spcBef>
              <a:spcAft>
                <a:spcPct val="0"/>
              </a:spcAft>
            </a:pPr>
            <a:fld id="{B456DA3D-6855-47DC-ACF3-4A2D7639C087}" type="slidenum">
              <a:rPr lang="et-EE" altLang="en-US" sz="1200" smtClean="0">
                <a:latin typeface="Calibri" panose="020F0502020204030204" pitchFamily="34" charset="0"/>
              </a:rPr>
              <a:pPr defTabSz="827088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t-EE" altLang="en-US" sz="120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760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515" y="1476371"/>
            <a:ext cx="7315200" cy="2529066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4515" y="4005438"/>
            <a:ext cx="7315200" cy="2574025"/>
          </a:xfrm>
        </p:spPr>
        <p:txBody>
          <a:bodyPr/>
          <a:lstStyle>
            <a:lvl1pPr marL="0" indent="0" algn="l">
              <a:buNone/>
              <a:defRPr sz="2133"/>
            </a:lvl1pPr>
            <a:lvl2pPr marL="365737" indent="0" algn="ctr">
              <a:buNone/>
              <a:defRPr sz="1600"/>
            </a:lvl2pPr>
            <a:lvl3pPr marL="731474" indent="0" algn="ctr">
              <a:buNone/>
              <a:defRPr sz="1440"/>
            </a:lvl3pPr>
            <a:lvl4pPr marL="1097211" indent="0" algn="ctr">
              <a:buNone/>
              <a:defRPr sz="1280"/>
            </a:lvl4pPr>
            <a:lvl5pPr marL="1462949" indent="0" algn="ctr">
              <a:buNone/>
              <a:defRPr sz="1280"/>
            </a:lvl5pPr>
            <a:lvl6pPr marL="1828686" indent="0" algn="ctr">
              <a:buNone/>
              <a:defRPr sz="1280"/>
            </a:lvl6pPr>
            <a:lvl7pPr marL="2194423" indent="0" algn="ctr">
              <a:buNone/>
              <a:defRPr sz="1280"/>
            </a:lvl7pPr>
            <a:lvl8pPr marL="2560160" indent="0" algn="ctr">
              <a:buNone/>
              <a:defRPr sz="1280"/>
            </a:lvl8pPr>
            <a:lvl9pPr marL="2925897" indent="0" algn="ctr">
              <a:buNone/>
              <a:defRPr sz="12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15849-7A54-431C-935C-C0B1FC690647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DD784-C724-44B8-9C5A-4A3DCA4C4C74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080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94515" y="1476371"/>
            <a:ext cx="7315200" cy="2529066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94515" y="4005438"/>
            <a:ext cx="7315200" cy="2574025"/>
          </a:xfrm>
        </p:spPr>
        <p:txBody>
          <a:bodyPr/>
          <a:lstStyle>
            <a:lvl1pPr marL="0" indent="0" algn="l">
              <a:buNone/>
              <a:defRPr sz="2133"/>
            </a:lvl1pPr>
            <a:lvl2pPr marL="365737" indent="0" algn="ctr">
              <a:buNone/>
              <a:defRPr sz="1600"/>
            </a:lvl2pPr>
            <a:lvl3pPr marL="731474" indent="0" algn="ctr">
              <a:buNone/>
              <a:defRPr sz="1440"/>
            </a:lvl3pPr>
            <a:lvl4pPr marL="1097211" indent="0" algn="ctr">
              <a:buNone/>
              <a:defRPr sz="1280"/>
            </a:lvl4pPr>
            <a:lvl5pPr marL="1462949" indent="0" algn="ctr">
              <a:buNone/>
              <a:defRPr sz="1280"/>
            </a:lvl5pPr>
            <a:lvl6pPr marL="1828686" indent="0" algn="ctr">
              <a:buNone/>
              <a:defRPr sz="1280"/>
            </a:lvl6pPr>
            <a:lvl7pPr marL="2194423" indent="0" algn="ctr">
              <a:buNone/>
              <a:defRPr sz="1280"/>
            </a:lvl7pPr>
            <a:lvl8pPr marL="2560160" indent="0" algn="ctr">
              <a:buNone/>
              <a:defRPr sz="1280"/>
            </a:lvl8pPr>
            <a:lvl9pPr marL="2925897" indent="0" algn="ctr">
              <a:buNone/>
              <a:defRPr sz="12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5E306-F6FE-4CB9-A700-639B28C78135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B4C8C-112F-4444-ABF7-665F66A734FA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5599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516" y="2188806"/>
            <a:ext cx="9001377" cy="4750210"/>
          </a:xfrm>
        </p:spPr>
        <p:txBody>
          <a:bodyPr/>
          <a:lstStyle>
            <a:lvl1pPr>
              <a:defRPr sz="2133"/>
            </a:lvl1pPr>
            <a:lvl2pPr>
              <a:defRPr sz="1920"/>
            </a:lvl2pPr>
            <a:lvl3pPr>
              <a:defRPr sz="1707"/>
            </a:lvl3pPr>
            <a:lvl4pPr>
              <a:defRPr sz="1493"/>
            </a:lvl4pPr>
            <a:lvl5pPr>
              <a:defRPr sz="128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78E4B-A3D7-4953-8A26-89F3AE70CD3E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CA9D3-995F-43C4-B98B-490BE51587C2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9740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4516" y="2172784"/>
            <a:ext cx="4421325" cy="45704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7761" y="2172784"/>
            <a:ext cx="4458131" cy="45704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B6E6D-9BC1-4B2F-8C2A-FCC343578114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C1850-A12E-4DDA-AC4F-33CCE04E1038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092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24985-337D-4B66-8BEB-B3DD5E71E912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7FF0E-2A8D-41A7-B666-00EEE0EBF037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1673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BE04-AB10-4279-86D7-719CAE027D43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4F8D3-81C2-4968-BCA0-60FE61B4F108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8992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94515" y="1476371"/>
            <a:ext cx="7315200" cy="2529066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94515" y="4005438"/>
            <a:ext cx="7315200" cy="2574025"/>
          </a:xfrm>
        </p:spPr>
        <p:txBody>
          <a:bodyPr/>
          <a:lstStyle>
            <a:lvl1pPr marL="0" indent="0" algn="l">
              <a:buNone/>
              <a:defRPr sz="2133"/>
            </a:lvl1pPr>
            <a:lvl2pPr marL="365737" indent="0" algn="ctr">
              <a:buNone/>
              <a:defRPr sz="1600"/>
            </a:lvl2pPr>
            <a:lvl3pPr marL="731474" indent="0" algn="ctr">
              <a:buNone/>
              <a:defRPr sz="1440"/>
            </a:lvl3pPr>
            <a:lvl4pPr marL="1097211" indent="0" algn="ctr">
              <a:buNone/>
              <a:defRPr sz="1280"/>
            </a:lvl4pPr>
            <a:lvl5pPr marL="1462949" indent="0" algn="ctr">
              <a:buNone/>
              <a:defRPr sz="1280"/>
            </a:lvl5pPr>
            <a:lvl6pPr marL="1828686" indent="0" algn="ctr">
              <a:buNone/>
              <a:defRPr sz="1280"/>
            </a:lvl6pPr>
            <a:lvl7pPr marL="2194423" indent="0" algn="ctr">
              <a:buNone/>
              <a:defRPr sz="1280"/>
            </a:lvl7pPr>
            <a:lvl8pPr marL="2560160" indent="0" algn="ctr">
              <a:buNone/>
              <a:defRPr sz="1280"/>
            </a:lvl8pPr>
            <a:lvl9pPr marL="2925897" indent="0" algn="ctr">
              <a:buNone/>
              <a:defRPr sz="128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7B75D-F9F4-4DCE-81AB-35A37C009E2D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E28C0-9C56-4F30-8E8E-4AA1E27E9FA3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8957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95288" y="725488"/>
            <a:ext cx="90011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95288" y="2189163"/>
            <a:ext cx="90011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0900" y="311150"/>
            <a:ext cx="2195513" cy="398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827411" eaLnBrk="1" fontAlgn="auto" hangingPunct="1">
              <a:spcBef>
                <a:spcPts val="0"/>
              </a:spcBef>
              <a:spcAft>
                <a:spcPts val="0"/>
              </a:spcAft>
              <a:defRPr sz="960">
                <a:solidFill>
                  <a:schemeClr val="accent5"/>
                </a:solidFill>
                <a:latin typeface="+mn-lt"/>
              </a:defRPr>
            </a:lvl1pPr>
          </a:lstStyle>
          <a:p>
            <a:pPr>
              <a:defRPr/>
            </a:pPr>
            <a:fld id="{5BF80065-01E4-406D-B1A4-791985D364DE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5288" y="311150"/>
            <a:ext cx="3290887" cy="398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827411" eaLnBrk="1" fontAlgn="auto" hangingPunct="1">
              <a:spcBef>
                <a:spcPts val="0"/>
              </a:spcBef>
              <a:spcAft>
                <a:spcPts val="0"/>
              </a:spcAft>
              <a:defRPr sz="960">
                <a:solidFill>
                  <a:schemeClr val="accent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t-EE"/>
              <a:t>Pealkiri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288" y="6938963"/>
            <a:ext cx="2193925" cy="39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827411" eaLnBrk="1" fontAlgn="auto" hangingPunct="1">
              <a:spcBef>
                <a:spcPts val="0"/>
              </a:spcBef>
              <a:spcAft>
                <a:spcPts val="0"/>
              </a:spcAft>
              <a:defRPr sz="960">
                <a:solidFill>
                  <a:schemeClr val="tx2"/>
                </a:solidFill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47F33A1-A0DC-4CD3-8974-4B3AFF89805B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730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u="sng" kern="12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l" defTabSz="730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2pPr>
      <a:lvl3pPr algn="l" defTabSz="730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3pPr>
      <a:lvl4pPr algn="l" defTabSz="730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4pPr>
      <a:lvl5pPr algn="l" defTabSz="730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5pPr>
      <a:lvl6pPr marL="457200" algn="l" defTabSz="730250" rtl="0" fontAlgn="base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6pPr>
      <a:lvl7pPr marL="914400" algn="l" defTabSz="730250" rtl="0" fontAlgn="base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7pPr>
      <a:lvl8pPr marL="1371600" algn="l" defTabSz="730250" rtl="0" fontAlgn="base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8pPr>
      <a:lvl9pPr marL="1828800" algn="l" defTabSz="730250" rtl="0" fontAlgn="base">
        <a:lnSpc>
          <a:spcPct val="90000"/>
        </a:lnSpc>
        <a:spcBef>
          <a:spcPct val="0"/>
        </a:spcBef>
        <a:spcAft>
          <a:spcPct val="0"/>
        </a:spcAft>
        <a:defRPr sz="3800" u="sng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182563" indent="-182563" algn="l" defTabSz="730250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rgbClr val="232323"/>
          </a:solidFill>
          <a:latin typeface="+mn-lt"/>
          <a:ea typeface="+mn-ea"/>
          <a:cs typeface="+mn-cs"/>
        </a:defRPr>
      </a:lvl1pPr>
      <a:lvl2pPr marL="547688" indent="-182563" algn="l" defTabSz="730250" rtl="0" eaLnBrk="0" fontAlgn="base" hangingPunct="0">
        <a:lnSpc>
          <a:spcPct val="90000"/>
        </a:lnSpc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rgbClr val="232323"/>
          </a:solidFill>
          <a:latin typeface="+mn-lt"/>
          <a:ea typeface="+mn-ea"/>
          <a:cs typeface="+mn-cs"/>
        </a:defRPr>
      </a:lvl2pPr>
      <a:lvl3pPr marL="912813" indent="-182563" algn="l" defTabSz="730250" rtl="0" eaLnBrk="0" fontAlgn="base" hangingPunct="0">
        <a:lnSpc>
          <a:spcPct val="90000"/>
        </a:lnSpc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rgbClr val="232323"/>
          </a:solidFill>
          <a:latin typeface="+mn-lt"/>
          <a:ea typeface="+mn-ea"/>
          <a:cs typeface="+mn-cs"/>
        </a:defRPr>
      </a:lvl3pPr>
      <a:lvl4pPr marL="1279525" indent="-182563" algn="l" defTabSz="730250" rtl="0" eaLnBrk="0" fontAlgn="base" hangingPunct="0">
        <a:lnSpc>
          <a:spcPct val="90000"/>
        </a:lnSpc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232323"/>
          </a:solidFill>
          <a:latin typeface="+mn-lt"/>
          <a:ea typeface="+mn-ea"/>
          <a:cs typeface="+mn-cs"/>
        </a:defRPr>
      </a:lvl4pPr>
      <a:lvl5pPr marL="1644650" indent="-182563" algn="l" defTabSz="730250" rtl="0" eaLnBrk="0" fontAlgn="base" hangingPunct="0">
        <a:lnSpc>
          <a:spcPct val="90000"/>
        </a:lnSpc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rgbClr val="232323"/>
          </a:solidFill>
          <a:latin typeface="+mn-lt"/>
          <a:ea typeface="+mn-ea"/>
          <a:cs typeface="+mn-cs"/>
        </a:defRPr>
      </a:lvl5pPr>
      <a:lvl6pPr marL="2011554" indent="-182869" algn="l" defTabSz="731474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291" indent="-182869" algn="l" defTabSz="731474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29" indent="-182869" algn="l" defTabSz="731474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766" indent="-182869" algn="l" defTabSz="731474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37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474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11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49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686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423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160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5897" algn="l" defTabSz="731474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57388" y="0"/>
            <a:ext cx="11710988" cy="658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513" y="6708775"/>
            <a:ext cx="126682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25" y="2652713"/>
            <a:ext cx="24193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2652713"/>
            <a:ext cx="6218237" cy="752475"/>
          </a:xfrm>
        </p:spPr>
        <p:txBody>
          <a:bodyPr rtlCol="0">
            <a:normAutofit fontScale="90000"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5120" u="none" dirty="0" smtClean="0">
                <a:solidFill>
                  <a:schemeClr val="bg1"/>
                </a:solidFill>
              </a:rPr>
              <a:t>Ettevõtlik Kool – kellele ja milleks?</a:t>
            </a:r>
            <a:endParaRPr lang="et-EE" sz="5120" u="non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8" y="4970463"/>
            <a:ext cx="5649912" cy="727075"/>
          </a:xfrm>
        </p:spPr>
        <p:txBody>
          <a:bodyPr rtlCol="0">
            <a:normAutofit lnSpcReduction="10000"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endParaRPr lang="et-EE" dirty="0" smtClean="0">
              <a:solidFill>
                <a:schemeClr val="bg1"/>
              </a:solidFill>
            </a:endParaRPr>
          </a:p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dirty="0" smtClean="0">
                <a:solidFill>
                  <a:schemeClr val="bg1"/>
                </a:solidFill>
              </a:rPr>
              <a:t>10.04.2018</a:t>
            </a:r>
            <a:endParaRPr lang="et-EE" dirty="0">
              <a:solidFill>
                <a:schemeClr val="bg1"/>
              </a:solidFill>
            </a:endParaRPr>
          </a:p>
        </p:txBody>
      </p:sp>
      <p:pic>
        <p:nvPicPr>
          <p:cNvPr id="4103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525" y="6723063"/>
            <a:ext cx="16557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95288" y="4037013"/>
            <a:ext cx="4468812" cy="747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2741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t-EE" sz="213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Kristi Goldberg</a:t>
            </a:r>
            <a:endParaRPr lang="et-EE" sz="213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defTabSz="82741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t-EE" sz="213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Ettevõtlik Kool, koolitusjuht</a:t>
            </a:r>
            <a:endParaRPr lang="et-EE" sz="213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5219"/>
            <a:ext cx="1206500" cy="8554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3840" dirty="0" smtClean="0"/>
              <a:t>Mis on Ettevõtlik Kool?</a:t>
            </a:r>
            <a:endParaRPr lang="et-EE" sz="384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2189163"/>
            <a:ext cx="9001125" cy="4749800"/>
          </a:xfrm>
        </p:spPr>
        <p:txBody>
          <a:bodyPr rtlCol="0">
            <a:normAutofit/>
          </a:bodyPr>
          <a:lstStyle/>
          <a:p>
            <a:pPr marL="285750" indent="-285750">
              <a:defRPr/>
            </a:pPr>
            <a:endParaRPr lang="et-EE" dirty="0" smtClean="0"/>
          </a:p>
          <a:p>
            <a:pPr marL="285750" indent="-285750">
              <a:defRPr/>
            </a:pPr>
            <a:r>
              <a:rPr lang="et-EE" sz="2800" dirty="0" smtClean="0">
                <a:solidFill>
                  <a:schemeClr val="accent5"/>
                </a:solidFill>
              </a:rPr>
              <a:t>Kvaliteedijuhtimissüsteem</a:t>
            </a:r>
          </a:p>
          <a:p>
            <a:pPr marL="285750" indent="-285750">
              <a:defRPr/>
            </a:pPr>
            <a:r>
              <a:rPr lang="et-EE" sz="2800" dirty="0" smtClean="0">
                <a:solidFill>
                  <a:schemeClr val="accent5"/>
                </a:solidFill>
              </a:rPr>
              <a:t>Organisatsioonikultuur</a:t>
            </a:r>
            <a:endParaRPr lang="et-EE" sz="2800" dirty="0"/>
          </a:p>
          <a:p>
            <a:pPr marL="285750" indent="-285750">
              <a:defRPr/>
            </a:pPr>
            <a:r>
              <a:rPr lang="et-EE" sz="2800" dirty="0" smtClean="0"/>
              <a:t>Õppeasutuste </a:t>
            </a:r>
            <a:r>
              <a:rPr lang="et-EE" sz="2800" dirty="0"/>
              <a:t>võrgustik</a:t>
            </a:r>
          </a:p>
          <a:p>
            <a:pPr marL="285750" indent="-285750">
              <a:defRPr/>
            </a:pPr>
            <a:r>
              <a:rPr lang="et-EE" sz="2800" dirty="0"/>
              <a:t>Ettevõtlikud </a:t>
            </a:r>
            <a:r>
              <a:rPr lang="et-EE" sz="2800" dirty="0" smtClean="0"/>
              <a:t>inimesed</a:t>
            </a:r>
          </a:p>
          <a:p>
            <a:pPr marL="285750" indent="-285750">
              <a:defRPr/>
            </a:pPr>
            <a:endParaRPr lang="en-GB" dirty="0"/>
          </a:p>
          <a:p>
            <a:pPr marL="0" indent="0" defTabSz="731474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t-EE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0E7448-9BC6-4271-9A35-FBB7ED249CF5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Pealkiri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83246-1DCE-4561-BD44-3748DEA2F5E4}" type="slidenum">
              <a:rPr lang="et-EE"/>
              <a:pPr>
                <a:defRPr/>
              </a:pPr>
              <a:t>2</a:t>
            </a:fld>
            <a:endParaRPr lang="et-EE"/>
          </a:p>
        </p:txBody>
      </p:sp>
      <p:pic>
        <p:nvPicPr>
          <p:cNvPr id="7" name="Pil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00" y="0"/>
            <a:ext cx="2336800" cy="1656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3840" dirty="0" smtClean="0"/>
              <a:t>Milleks?</a:t>
            </a:r>
            <a:endParaRPr lang="et-EE" sz="384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0E7448-9BC6-4271-9A35-FBB7ED249CF5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Pealkiri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1AE05-E002-4EE6-8E42-81BC477AD37C}" type="slidenum">
              <a:rPr lang="et-EE"/>
              <a:pPr>
                <a:defRPr/>
              </a:pPr>
              <a:t>3</a:t>
            </a:fld>
            <a:endParaRPr lang="et-EE"/>
          </a:p>
        </p:txBody>
      </p:sp>
      <p:pic>
        <p:nvPicPr>
          <p:cNvPr id="8" name="Sisu kohatäide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696720"/>
            <a:ext cx="8393112" cy="5798877"/>
          </a:xfrm>
        </p:spPr>
      </p:pic>
      <p:pic>
        <p:nvPicPr>
          <p:cNvPr id="9" name="Pilt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00" y="0"/>
            <a:ext cx="2159000" cy="1530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3840" dirty="0" smtClean="0"/>
              <a:t>Kuidas toimib?</a:t>
            </a:r>
            <a:endParaRPr lang="et-EE" sz="384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2189163"/>
            <a:ext cx="9001125" cy="4749800"/>
          </a:xfrm>
        </p:spPr>
        <p:txBody>
          <a:bodyPr rtlCol="0">
            <a:normAutofit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2800" dirty="0" smtClean="0">
                <a:solidFill>
                  <a:schemeClr val="accent5"/>
                </a:solidFill>
              </a:rPr>
              <a:t>Baaskoolitus – 3 t</a:t>
            </a:r>
          </a:p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2800" dirty="0" smtClean="0">
                <a:solidFill>
                  <a:schemeClr val="accent5"/>
                </a:solidFill>
              </a:rPr>
              <a:t>Rakendamise koolitus – 8 </a:t>
            </a:r>
            <a:r>
              <a:rPr lang="et-EE" sz="2800" dirty="0" err="1" smtClean="0">
                <a:solidFill>
                  <a:schemeClr val="accent5"/>
                </a:solidFill>
              </a:rPr>
              <a:t>ak</a:t>
            </a:r>
            <a:r>
              <a:rPr lang="et-EE" sz="2800" dirty="0" smtClean="0">
                <a:solidFill>
                  <a:schemeClr val="accent5"/>
                </a:solidFill>
              </a:rPr>
              <a:t> t </a:t>
            </a:r>
          </a:p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2800" dirty="0" smtClean="0">
                <a:solidFill>
                  <a:schemeClr val="accent5"/>
                </a:solidFill>
              </a:rPr>
              <a:t>Standardi koolitus – 6 </a:t>
            </a:r>
            <a:r>
              <a:rPr lang="et-EE" sz="2800" dirty="0" err="1" smtClean="0">
                <a:solidFill>
                  <a:schemeClr val="accent5"/>
                </a:solidFill>
              </a:rPr>
              <a:t>ak</a:t>
            </a:r>
            <a:r>
              <a:rPr lang="et-EE" sz="2800" dirty="0" smtClean="0">
                <a:solidFill>
                  <a:schemeClr val="accent5"/>
                </a:solidFill>
              </a:rPr>
              <a:t> t</a:t>
            </a:r>
          </a:p>
          <a:p>
            <a:pPr defTabSz="731474" eaLnBrk="1" fontAlgn="auto" hangingPunct="1">
              <a:spcAft>
                <a:spcPts val="0"/>
              </a:spcAft>
              <a:defRPr/>
            </a:pPr>
            <a:endParaRPr lang="et-EE" sz="2800" dirty="0">
              <a:solidFill>
                <a:schemeClr val="accent5"/>
              </a:solidFill>
            </a:endParaRPr>
          </a:p>
          <a:p>
            <a:pPr marL="0" indent="0" defTabSz="731474" eaLnBrk="1" fontAlgn="auto" hangingPunct="1">
              <a:spcAft>
                <a:spcPts val="0"/>
              </a:spcAft>
              <a:buNone/>
              <a:defRPr/>
            </a:pPr>
            <a:endParaRPr lang="et-EE" sz="28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0E7448-9BC6-4271-9A35-FBB7ED249CF5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Pealkiri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1AE05-E002-4EE6-8E42-81BC477AD37C}" type="slidenum">
              <a:rPr lang="et-EE"/>
              <a:pPr>
                <a:defRPr/>
              </a:pPr>
              <a:t>4</a:t>
            </a:fld>
            <a:endParaRPr lang="et-EE"/>
          </a:p>
        </p:txBody>
      </p:sp>
      <p:pic>
        <p:nvPicPr>
          <p:cNvPr id="8" name="Pil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00" y="0"/>
            <a:ext cx="2159000" cy="153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7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3840" dirty="0" smtClean="0"/>
              <a:t>Kuidas toimib?</a:t>
            </a:r>
            <a:endParaRPr lang="et-EE" sz="384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0E7448-9BC6-4271-9A35-FBB7ED249CF5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Pealkiri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1AE05-E002-4EE6-8E42-81BC477AD37C}" type="slidenum">
              <a:rPr lang="et-EE"/>
              <a:pPr>
                <a:defRPr/>
              </a:pPr>
              <a:t>5</a:t>
            </a:fld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8" name="Sisu kohatäid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49565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lt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00" y="0"/>
            <a:ext cx="2159000" cy="153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99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731474" eaLnBrk="1" fontAlgn="auto" hangingPunct="1">
              <a:spcAft>
                <a:spcPts val="0"/>
              </a:spcAft>
              <a:defRPr/>
            </a:pPr>
            <a:r>
              <a:rPr lang="et-EE" sz="3840" dirty="0" smtClean="0"/>
              <a:t>Kuidas see minu koolile kasulik on?</a:t>
            </a:r>
            <a:endParaRPr lang="et-EE" sz="384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2189163"/>
            <a:ext cx="9001125" cy="4749800"/>
          </a:xfrm>
        </p:spPr>
        <p:txBody>
          <a:bodyPr rtlCol="0">
            <a:normAutofit/>
          </a:bodyPr>
          <a:lstStyle/>
          <a:p>
            <a:pPr marL="0" indent="0" defTabSz="731474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t-EE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0E7448-9BC6-4271-9A35-FBB7ED249CF5}" type="datetime1">
              <a:rPr lang="et-EE"/>
              <a:pPr>
                <a:defRPr/>
              </a:pPr>
              <a:t>9.04.2018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t-EE"/>
              <a:t>Pealkiri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1AE05-E002-4EE6-8E42-81BC477AD37C}" type="slidenum">
              <a:rPr lang="et-EE"/>
              <a:pPr>
                <a:defRPr/>
              </a:pPr>
              <a:t>6</a:t>
            </a:fld>
            <a:endParaRPr lang="et-EE"/>
          </a:p>
        </p:txBody>
      </p:sp>
      <p:pic>
        <p:nvPicPr>
          <p:cNvPr id="7" name="Pil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06" y="2859088"/>
            <a:ext cx="9244607" cy="361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1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B44EF-015E-42C0-B786-5A5E3BB99B39}" type="slidenum">
              <a:rPr lang="et-EE"/>
              <a:pPr>
                <a:defRPr/>
              </a:pPr>
              <a:t>7</a:t>
            </a:fld>
            <a:endParaRPr lang="et-EE" dirty="0"/>
          </a:p>
        </p:txBody>
      </p:sp>
      <p:sp>
        <p:nvSpPr>
          <p:cNvPr id="21507" name="Title 4"/>
          <p:cNvSpPr>
            <a:spLocks noGrp="1"/>
          </p:cNvSpPr>
          <p:nvPr>
            <p:ph type="ctrTitle"/>
          </p:nvPr>
        </p:nvSpPr>
        <p:spPr>
          <a:xfrm>
            <a:off x="395288" y="1476375"/>
            <a:ext cx="7315200" cy="2528888"/>
          </a:xfrm>
        </p:spPr>
        <p:txBody>
          <a:bodyPr/>
          <a:lstStyle/>
          <a:p>
            <a:pPr eaLnBrk="1" hangingPunct="1"/>
            <a:r>
              <a:rPr lang="et-EE" altLang="en-US" dirty="0" smtClean="0">
                <a:solidFill>
                  <a:schemeClr val="bg1"/>
                </a:solidFill>
              </a:rPr>
              <a:t>Küsimused?</a:t>
            </a:r>
            <a:endParaRPr lang="et-EE" altLang="en-US" dirty="0" smtClean="0">
              <a:solidFill>
                <a:schemeClr val="bg1"/>
              </a:solidFill>
            </a:endParaRPr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00" y="0"/>
            <a:ext cx="2159000" cy="1530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B44EF-015E-42C0-B786-5A5E3BB99B39}" type="slidenum">
              <a:rPr lang="et-EE"/>
              <a:pPr>
                <a:defRPr/>
              </a:pPr>
              <a:t>8</a:t>
            </a:fld>
            <a:endParaRPr lang="et-EE" dirty="0"/>
          </a:p>
        </p:txBody>
      </p:sp>
      <p:sp>
        <p:nvSpPr>
          <p:cNvPr id="21507" name="Title 4"/>
          <p:cNvSpPr>
            <a:spLocks noGrp="1"/>
          </p:cNvSpPr>
          <p:nvPr>
            <p:ph type="ctrTitle"/>
          </p:nvPr>
        </p:nvSpPr>
        <p:spPr>
          <a:xfrm>
            <a:off x="395288" y="1476374"/>
            <a:ext cx="8088312" cy="4187825"/>
          </a:xfrm>
        </p:spPr>
        <p:txBody>
          <a:bodyPr/>
          <a:lstStyle/>
          <a:p>
            <a:pPr eaLnBrk="1" hangingPunct="1"/>
            <a:r>
              <a:rPr lang="et-EE" altLang="en-US" dirty="0" smtClean="0">
                <a:solidFill>
                  <a:schemeClr val="bg1"/>
                </a:solidFill>
              </a:rPr>
              <a:t>Tänan!</a:t>
            </a:r>
            <a:br>
              <a:rPr lang="et-EE" altLang="en-US" dirty="0" smtClean="0">
                <a:solidFill>
                  <a:schemeClr val="bg1"/>
                </a:solidFill>
              </a:rPr>
            </a:br>
            <a:r>
              <a:rPr lang="et-EE" altLang="en-US" sz="2800" u="none" dirty="0" smtClean="0">
                <a:solidFill>
                  <a:schemeClr val="bg1"/>
                </a:solidFill>
                <a:latin typeface="+mj-lt"/>
              </a:rPr>
              <a:t>kristi.goldberg@ivek.ee</a:t>
            </a:r>
            <a:r>
              <a:rPr lang="et-EE" altLang="en-US" sz="2800" u="none" dirty="0" smtClean="0">
                <a:solidFill>
                  <a:schemeClr val="accent5"/>
                </a:solidFill>
                <a:latin typeface="+mj-lt"/>
              </a:rPr>
              <a:t/>
            </a:r>
            <a:br>
              <a:rPr lang="et-EE" altLang="en-US" sz="2800" u="none" dirty="0" smtClean="0">
                <a:solidFill>
                  <a:schemeClr val="accent5"/>
                </a:solidFill>
                <a:latin typeface="+mj-lt"/>
              </a:rPr>
            </a:br>
            <a:r>
              <a:rPr lang="et-EE" altLang="en-US" sz="2800" u="none" dirty="0" smtClean="0">
                <a:solidFill>
                  <a:schemeClr val="bg1"/>
                </a:solidFill>
                <a:latin typeface="+mj-lt"/>
              </a:rPr>
              <a:t>tel 5515311</a:t>
            </a:r>
            <a:endParaRPr lang="et-EE" altLang="en-US" sz="2800" u="none" dirty="0" smtClean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00" y="0"/>
            <a:ext cx="2159000" cy="153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65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uTegu">
  <a:themeElements>
    <a:clrScheme name="Edu &amp; Tegu">
      <a:dk1>
        <a:srgbClr val="1EDC9B"/>
      </a:dk1>
      <a:lt1>
        <a:srgbClr val="F5F5F5"/>
      </a:lt1>
      <a:dk2>
        <a:srgbClr val="6E32D2"/>
      </a:dk2>
      <a:lt2>
        <a:srgbClr val="E6C81E"/>
      </a:lt2>
      <a:accent1>
        <a:srgbClr val="1EDC9B"/>
      </a:accent1>
      <a:accent2>
        <a:srgbClr val="E6C81E"/>
      </a:accent2>
      <a:accent3>
        <a:srgbClr val="28AAE1"/>
      </a:accent3>
      <a:accent4>
        <a:srgbClr val="6E32D2"/>
      </a:accent4>
      <a:accent5>
        <a:srgbClr val="232323"/>
      </a:accent5>
      <a:accent6>
        <a:srgbClr val="F5F5F5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duTegu" id="{22A3FDFF-5DB9-4130-A12E-DA45A5770523}" vid="{6DBF4A72-9BFD-476E-95A1-E204F1678EF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EduTegu</Template>
  <TotalTime>1198</TotalTime>
  <Words>90</Words>
  <Application>Microsoft Office PowerPoint</Application>
  <PresentationFormat>Kohandatud</PresentationFormat>
  <Paragraphs>47</Paragraphs>
  <Slides>8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EduTegu</vt:lpstr>
      <vt:lpstr>Ettevõtlik Kool – kellele ja milleks?</vt:lpstr>
      <vt:lpstr>Mis on Ettevõtlik Kool?</vt:lpstr>
      <vt:lpstr>Milleks?</vt:lpstr>
      <vt:lpstr>Kuidas toimib?</vt:lpstr>
      <vt:lpstr>Kuidas toimib?</vt:lpstr>
      <vt:lpstr>Kuidas see minu koolile kasulik on?</vt:lpstr>
      <vt:lpstr>Küsimused?</vt:lpstr>
      <vt:lpstr>Tänan! kristi.goldberg@ivek.ee tel 5515311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Uus</dc:creator>
  <cp:lastModifiedBy>Kristi Goldberg</cp:lastModifiedBy>
  <cp:revision>40</cp:revision>
  <dcterms:created xsi:type="dcterms:W3CDTF">2016-06-21T16:39:02Z</dcterms:created>
  <dcterms:modified xsi:type="dcterms:W3CDTF">2018-04-09T09:26:07Z</dcterms:modified>
</cp:coreProperties>
</file>