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1" r:id="rId5"/>
    <p:sldId id="262" r:id="rId6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68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t-EE" smtClean="0"/>
              <a:t>Klõpsake laadi muutmiseks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901F2-9DC7-4A30-950C-2E3E584BABF2}" type="datetimeFigureOut">
              <a:rPr lang="et-EE" smtClean="0"/>
              <a:t>20.04.2016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96A1-FF0C-4595-941A-2423A99B2E9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7758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ealkiri ja pildial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901F2-9DC7-4A30-950C-2E3E584BABF2}" type="datetimeFigureOut">
              <a:rPr lang="et-EE" smtClean="0"/>
              <a:t>20.04.2016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96A1-FF0C-4595-941A-2423A99B2E9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917311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ldiallkirjaga tsita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901F2-9DC7-4A30-950C-2E3E584BABF2}" type="datetimeFigureOut">
              <a:rPr lang="et-EE" smtClean="0"/>
              <a:t>20.04.2016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96A1-FF0C-4595-941A-2423A99B2E92}" type="slidenum">
              <a:rPr lang="et-EE" smtClean="0"/>
              <a:t>‹#›</a:t>
            </a:fld>
            <a:endParaRPr lang="et-E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503039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siitka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901F2-9DC7-4A30-950C-2E3E584BABF2}" type="datetimeFigureOut">
              <a:rPr lang="et-EE" smtClean="0"/>
              <a:t>20.04.2016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96A1-FF0C-4595-941A-2423A99B2E9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930112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sitaadi visiitka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901F2-9DC7-4A30-950C-2E3E584BABF2}" type="datetimeFigureOut">
              <a:rPr lang="et-EE" smtClean="0"/>
              <a:t>20.04.2016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96A1-FF0C-4595-941A-2423A99B2E92}" type="slidenum">
              <a:rPr lang="et-EE" smtClean="0"/>
              <a:t>‹#›</a:t>
            </a:fld>
            <a:endParaRPr lang="et-E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094770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Õige või v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901F2-9DC7-4A30-950C-2E3E584BABF2}" type="datetimeFigureOut">
              <a:rPr lang="et-EE" smtClean="0"/>
              <a:t>20.04.2016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96A1-FF0C-4595-941A-2423A99B2E9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548553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901F2-9DC7-4A30-950C-2E3E584BABF2}" type="datetimeFigureOut">
              <a:rPr lang="et-EE" smtClean="0"/>
              <a:t>20.04.2016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96A1-FF0C-4595-941A-2423A99B2E9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8410151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901F2-9DC7-4A30-950C-2E3E584BABF2}" type="datetimeFigureOut">
              <a:rPr lang="et-EE" smtClean="0"/>
              <a:t>20.04.2016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96A1-FF0C-4595-941A-2423A99B2E9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361662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901F2-9DC7-4A30-950C-2E3E584BABF2}" type="datetimeFigureOut">
              <a:rPr lang="et-EE" smtClean="0"/>
              <a:t>20.04.2016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96A1-FF0C-4595-941A-2423A99B2E9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872975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901F2-9DC7-4A30-950C-2E3E584BABF2}" type="datetimeFigureOut">
              <a:rPr lang="et-EE" smtClean="0"/>
              <a:t>20.04.2016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96A1-FF0C-4595-941A-2423A99B2E9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175778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901F2-9DC7-4A30-950C-2E3E584BABF2}" type="datetimeFigureOut">
              <a:rPr lang="et-EE" smtClean="0"/>
              <a:t>20.04.2016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96A1-FF0C-4595-941A-2423A99B2E9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60422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901F2-9DC7-4A30-950C-2E3E584BABF2}" type="datetimeFigureOut">
              <a:rPr lang="et-EE" smtClean="0"/>
              <a:t>20.04.2016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96A1-FF0C-4595-941A-2423A99B2E9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87983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901F2-9DC7-4A30-950C-2E3E584BABF2}" type="datetimeFigureOut">
              <a:rPr lang="et-EE" smtClean="0"/>
              <a:t>20.04.2016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96A1-FF0C-4595-941A-2423A99B2E9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644038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901F2-9DC7-4A30-950C-2E3E584BABF2}" type="datetimeFigureOut">
              <a:rPr lang="et-EE" smtClean="0"/>
              <a:t>20.04.2016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96A1-FF0C-4595-941A-2423A99B2E9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946827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901F2-9DC7-4A30-950C-2E3E584BABF2}" type="datetimeFigureOut">
              <a:rPr lang="et-EE" smtClean="0"/>
              <a:t>20.04.2016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96A1-FF0C-4595-941A-2423A99B2E9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58232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t-EE" smtClean="0"/>
              <a:t>Pildi lisamiseks klõpsake ikooni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901F2-9DC7-4A30-950C-2E3E584BABF2}" type="datetimeFigureOut">
              <a:rPr lang="et-EE" smtClean="0"/>
              <a:t>20.04.2016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96A1-FF0C-4595-941A-2423A99B2E9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99145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8901F2-9DC7-4A30-950C-2E3E584BABF2}" type="datetimeFigureOut">
              <a:rPr lang="et-EE" smtClean="0"/>
              <a:t>20.04.2016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95696A1-FF0C-4595-941A-2423A99B2E9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735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200" y="325369"/>
            <a:ext cx="10515600" cy="1325563"/>
          </a:xfrm>
        </p:spPr>
        <p:txBody>
          <a:bodyPr/>
          <a:lstStyle/>
          <a:p>
            <a:r>
              <a:rPr lang="et-EE" b="1" dirty="0" smtClean="0"/>
              <a:t>Tähtsündmused 2016 I poolaasta</a:t>
            </a:r>
            <a:endParaRPr lang="et-EE" b="1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t-EE" dirty="0" smtClean="0"/>
          </a:p>
          <a:p>
            <a:r>
              <a:rPr lang="et-EE" dirty="0" smtClean="0"/>
              <a:t>Volikogu Tallinnas   20.04</a:t>
            </a:r>
          </a:p>
          <a:p>
            <a:r>
              <a:rPr lang="et-EE" dirty="0" smtClean="0"/>
              <a:t>Volikogu Vasalemma 18.05</a:t>
            </a:r>
          </a:p>
          <a:p>
            <a:r>
              <a:rPr lang="et-EE" b="1" dirty="0" smtClean="0"/>
              <a:t>HOL Kevadkoolitus 26.-27.05 Hiiumaal</a:t>
            </a:r>
          </a:p>
          <a:p>
            <a:r>
              <a:rPr lang="et-EE" dirty="0" smtClean="0"/>
              <a:t>Volikogu Aegviidu 	15.06</a:t>
            </a:r>
          </a:p>
          <a:p>
            <a:r>
              <a:rPr lang="et-EE" dirty="0" smtClean="0"/>
              <a:t>Maakaitsepäev Padisel 22.06</a:t>
            </a:r>
          </a:p>
          <a:p>
            <a:r>
              <a:rPr lang="et-EE" dirty="0" smtClean="0"/>
              <a:t>HOL –Spordipäevad Anijas Kõrvemaa puhkekeskuses 18-19.08</a:t>
            </a:r>
          </a:p>
          <a:p>
            <a:endParaRPr lang="et-EE" dirty="0"/>
          </a:p>
        </p:txBody>
      </p:sp>
      <p:pic>
        <p:nvPicPr>
          <p:cNvPr id="4" name="Pilt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7880" y="5757009"/>
            <a:ext cx="2484120" cy="116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96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HOL kevadkoolitus 25 – 26.mai Hiiumaale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b="1" dirty="0" smtClean="0"/>
              <a:t>Neljapäev 25.05.2016</a:t>
            </a:r>
            <a:endParaRPr lang="et-EE" dirty="0"/>
          </a:p>
          <a:p>
            <a:r>
              <a:rPr lang="et-EE" dirty="0"/>
              <a:t>Väljasõit </a:t>
            </a:r>
            <a:r>
              <a:rPr lang="et-EE" dirty="0" err="1"/>
              <a:t>HOLi</a:t>
            </a:r>
            <a:r>
              <a:rPr lang="et-EE" dirty="0"/>
              <a:t> juurest Sirge tn.2 kell 7.00</a:t>
            </a:r>
          </a:p>
          <a:p>
            <a:r>
              <a:rPr lang="et-EE" dirty="0"/>
              <a:t>Kohtumine I kell 12.00 Külastame Pühalepas Suuremõisa põhikool, Kärdlat ja Hiiu valda</a:t>
            </a:r>
          </a:p>
          <a:p>
            <a:r>
              <a:rPr lang="et-EE" dirty="0"/>
              <a:t>Lõuna  kell 14.00 </a:t>
            </a:r>
            <a:r>
              <a:rPr lang="et-EE" dirty="0" err="1"/>
              <a:t>Resto</a:t>
            </a:r>
            <a:r>
              <a:rPr lang="et-EE" dirty="0"/>
              <a:t> „ KUUR“ parim toiduelamus Hiiumaal!!!</a:t>
            </a:r>
          </a:p>
          <a:p>
            <a:r>
              <a:rPr lang="et-EE" dirty="0"/>
              <a:t>Kohtumine II 15.00 -19.00  DAGÖPLAST , Kärdla sadam, Tahkuna militaarmuuseum ning Kõpu tuletorn</a:t>
            </a:r>
          </a:p>
          <a:p>
            <a:r>
              <a:rPr lang="et-EE" dirty="0"/>
              <a:t>Õhtusöök ja majutus Kassari Puhkekeskus  20.00</a:t>
            </a:r>
          </a:p>
          <a:p>
            <a:r>
              <a:rPr lang="et-EE" dirty="0"/>
              <a:t>Sportlik tegevus &amp; Hiiu Õlle Koda</a:t>
            </a:r>
          </a:p>
          <a:p>
            <a:r>
              <a:rPr lang="et-EE" dirty="0"/>
              <a:t>Saunaseiklus Hiiu saunas ja seltsielu</a:t>
            </a:r>
          </a:p>
          <a:p>
            <a:endParaRPr lang="et-EE" dirty="0"/>
          </a:p>
        </p:txBody>
      </p:sp>
      <p:pic>
        <p:nvPicPr>
          <p:cNvPr id="4" name="Pilt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7880" y="5757009"/>
            <a:ext cx="2484120" cy="116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638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Reede 26.05.2016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t-EE" dirty="0"/>
              <a:t>Hommikusöök kell 9.00</a:t>
            </a:r>
          </a:p>
          <a:p>
            <a:r>
              <a:rPr lang="et-EE" dirty="0"/>
              <a:t>Kohtumine III 10.00 Orjaku sadam, Käina spordihoonet ,Emmaste ja  </a:t>
            </a:r>
            <a:r>
              <a:rPr lang="et-EE" dirty="0" err="1"/>
              <a:t>Sõru</a:t>
            </a:r>
            <a:endParaRPr lang="et-EE" dirty="0"/>
          </a:p>
          <a:p>
            <a:r>
              <a:rPr lang="et-EE" dirty="0"/>
              <a:t>Ühine lõuna  14.00 Hõbekala kalakohvik</a:t>
            </a:r>
          </a:p>
          <a:p>
            <a:r>
              <a:rPr lang="et-EE" dirty="0"/>
              <a:t>Kohtumine IV 15.00 Kalana sadam ja DALE LD </a:t>
            </a:r>
          </a:p>
          <a:p>
            <a:r>
              <a:rPr lang="et-EE" dirty="0"/>
              <a:t>Tagasisõit Tallinnasse kell 16.00</a:t>
            </a:r>
          </a:p>
          <a:p>
            <a:r>
              <a:rPr lang="et-EE" dirty="0"/>
              <a:t>Kevadkoolituse maksumus: 100€ inimese kohta sisaldab: </a:t>
            </a:r>
          </a:p>
          <a:p>
            <a:r>
              <a:rPr lang="et-EE" dirty="0"/>
              <a:t>Majutus  kaheses ,kolmeses toas </a:t>
            </a:r>
          </a:p>
          <a:p>
            <a:r>
              <a:rPr lang="et-EE" dirty="0"/>
              <a:t>Lõunad, õhtu ja hommikusöögid</a:t>
            </a:r>
          </a:p>
          <a:p>
            <a:r>
              <a:rPr lang="et-EE" dirty="0"/>
              <a:t>Saunas joogid, söögid</a:t>
            </a:r>
          </a:p>
          <a:p>
            <a:r>
              <a:rPr lang="et-EE" dirty="0"/>
              <a:t>Bussisõit Hansabuss  Mercedes </a:t>
            </a:r>
            <a:r>
              <a:rPr lang="et-EE" dirty="0" err="1"/>
              <a:t>Benz</a:t>
            </a:r>
            <a:r>
              <a:rPr lang="et-EE" dirty="0"/>
              <a:t>  45 kohta bussiga</a:t>
            </a:r>
          </a:p>
          <a:p>
            <a:endParaRPr lang="et-EE" dirty="0"/>
          </a:p>
        </p:txBody>
      </p:sp>
      <p:pic>
        <p:nvPicPr>
          <p:cNvPr id="4" name="Pilt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7880" y="5757009"/>
            <a:ext cx="2484120" cy="116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34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Turvalisem Harjumaa videotehnika riigihankel osalejad ja hinnad</a:t>
            </a:r>
            <a:endParaRPr lang="et-EE" dirty="0"/>
          </a:p>
        </p:txBody>
      </p:sp>
      <p:pic>
        <p:nvPicPr>
          <p:cNvPr id="4" name="Sisu kohatäid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863" y="2836128"/>
            <a:ext cx="8596312" cy="2530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491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„Harjumaa linnulennult“ kinkeraamatu hetkeseis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/>
              <a:t>Tänaseks on olemas tekstid:</a:t>
            </a:r>
          </a:p>
          <a:p>
            <a:r>
              <a:rPr lang="et-EE" dirty="0"/>
              <a:t> </a:t>
            </a:r>
            <a:r>
              <a:rPr lang="et-EE" dirty="0" smtClean="0"/>
              <a:t>Aegviidu</a:t>
            </a:r>
            <a:r>
              <a:rPr lang="et-EE" dirty="0"/>
              <a:t>, Harku, Kiili, Kose, Rae, Saku ja Saue valdadelt.</a:t>
            </a:r>
          </a:p>
          <a:p>
            <a:r>
              <a:rPr lang="et-EE" dirty="0"/>
              <a:t> </a:t>
            </a:r>
            <a:r>
              <a:rPr lang="et-EE" dirty="0" smtClean="0"/>
              <a:t>Saku </a:t>
            </a:r>
            <a:r>
              <a:rPr lang="et-EE" dirty="0"/>
              <a:t>ja Maardu linnadelt.</a:t>
            </a:r>
          </a:p>
          <a:p>
            <a:r>
              <a:rPr lang="et-EE" dirty="0"/>
              <a:t> </a:t>
            </a:r>
            <a:r>
              <a:rPr lang="et-EE" dirty="0" smtClean="0"/>
              <a:t>Pikendamisel </a:t>
            </a:r>
            <a:r>
              <a:rPr lang="et-EE" dirty="0"/>
              <a:t>on Viimsi ja Loksa.</a:t>
            </a:r>
          </a:p>
          <a:p>
            <a:r>
              <a:rPr lang="et-EE" dirty="0" smtClean="0"/>
              <a:t>PUUDUVAD tekstid :</a:t>
            </a:r>
            <a:r>
              <a:rPr lang="et-EE" dirty="0"/>
              <a:t> </a:t>
            </a:r>
          </a:p>
          <a:p>
            <a:r>
              <a:rPr lang="et-EE" smtClean="0">
                <a:solidFill>
                  <a:srgbClr val="FF0000"/>
                </a:solidFill>
              </a:rPr>
              <a:t>Jõelähtme</a:t>
            </a:r>
            <a:r>
              <a:rPr lang="et-EE" dirty="0">
                <a:solidFill>
                  <a:srgbClr val="FF0000"/>
                </a:solidFill>
              </a:rPr>
              <a:t>, Keila linn, Keila vald, Kernu, Kuusalu, Nissi, Padise, Raasiku ja Vasalemma.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084424753"/>
      </p:ext>
    </p:extLst>
  </p:cSld>
  <p:clrMapOvr>
    <a:masterClrMapping/>
  </p:clrMapOvr>
</p:sld>
</file>

<file path=ppt/theme/theme1.xml><?xml version="1.0" encoding="utf-8"?>
<a:theme xmlns:a="http://schemas.openxmlformats.org/drawingml/2006/main" name="Tahk">
  <a:themeElements>
    <a:clrScheme name="Tahk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Tahk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ahk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171</Words>
  <Application>Microsoft Office PowerPoint</Application>
  <PresentationFormat>Laiekraan</PresentationFormat>
  <Paragraphs>36</Paragraphs>
  <Slides>5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3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Tahk</vt:lpstr>
      <vt:lpstr>Tähtsündmused 2016 I poolaasta</vt:lpstr>
      <vt:lpstr>HOL kevadkoolitus 25 – 26.mai Hiiumaale</vt:lpstr>
      <vt:lpstr>Reede 26.05.2016</vt:lpstr>
      <vt:lpstr>Turvalisem Harjumaa videotehnika riigihankel osalejad ja hinnad</vt:lpstr>
      <vt:lpstr>„Harjumaa linnulennult“ kinkeraamatu hetkeseis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Tähtsündmused 2016 I poolaasta</dc:title>
  <dc:creator>Vello Tamm</dc:creator>
  <cp:lastModifiedBy>Vello Tamm</cp:lastModifiedBy>
  <cp:revision>4</cp:revision>
  <dcterms:created xsi:type="dcterms:W3CDTF">2016-04-19T15:34:30Z</dcterms:created>
  <dcterms:modified xsi:type="dcterms:W3CDTF">2016-04-20T08:02:04Z</dcterms:modified>
</cp:coreProperties>
</file>