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6" r:id="rId2"/>
    <p:sldId id="289" r:id="rId3"/>
    <p:sldId id="290" r:id="rId4"/>
    <p:sldId id="291" r:id="rId5"/>
    <p:sldId id="288" r:id="rId6"/>
    <p:sldId id="273" r:id="rId7"/>
  </p:sldIdLst>
  <p:sldSz cx="8999538" cy="6840538"/>
  <p:notesSz cx="6797675" cy="9928225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FF1AB"/>
    <a:srgbClr val="004586"/>
    <a:srgbClr val="999999"/>
    <a:srgbClr val="83CAFF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80" autoAdjust="0"/>
  </p:normalViewPr>
  <p:slideViewPr>
    <p:cSldViewPr>
      <p:cViewPr varScale="1">
        <p:scale>
          <a:sx n="68" d="100"/>
          <a:sy n="68" d="100"/>
        </p:scale>
        <p:origin x="1476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8254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849923" y="0"/>
            <a:ext cx="2946325" cy="498254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745533C1-7AC2-4B2D-B156-26786F3064E3}" type="datetimeFigureOut">
              <a:rPr lang="et-EE" smtClean="0"/>
              <a:t>19.04.2017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9429972"/>
            <a:ext cx="2946325" cy="498254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849923" y="9429972"/>
            <a:ext cx="2946325" cy="498254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FCF1D137-2FF4-494A-9329-CA72ACF175D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9063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5724"/>
            <a:ext cx="5437284" cy="4466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31445"/>
            <a:ext cx="2949180" cy="49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82" algn="l"/>
                <a:tab pos="1326764" algn="l"/>
                <a:tab pos="1990146" algn="l"/>
                <a:tab pos="265352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u="sng" dirty="0"/>
          </a:p>
          <a:p>
            <a:r>
              <a:rPr lang="et-EE" u="sng" dirty="0"/>
              <a:t>MAK võrgustik</a:t>
            </a:r>
            <a:r>
              <a:rPr lang="et-EE" dirty="0"/>
              <a:t>: oluline on omavaheline koordinatsioon, kompetentside jagamine, standardsed kvaliteetsed teenused, konsolideerimine</a:t>
            </a:r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5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288467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4" name="Pil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l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2" name="Pilt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2" name="Pilt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  <p:sldLayoutId id="2147483655" r:id="rId7"/>
  </p:sldLayoutIdLst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369" y="2484165"/>
            <a:ext cx="7200000" cy="1800000"/>
          </a:xfrm>
        </p:spPr>
        <p:txBody>
          <a:bodyPr/>
          <a:lstStyle/>
          <a:p>
            <a:pPr algn="ctr"/>
            <a:r>
              <a:rPr lang="et-EE" b="1" dirty="0"/>
              <a:t>MAK tulevik </a:t>
            </a:r>
            <a:r>
              <a:rPr lang="et-EE" b="1" dirty="0" err="1"/>
              <a:t>MKMi</a:t>
            </a:r>
            <a:r>
              <a:rPr lang="et-EE" b="1" dirty="0"/>
              <a:t> vaates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385" y="4788421"/>
            <a:ext cx="7200000" cy="1800200"/>
          </a:xfrm>
        </p:spPr>
        <p:txBody>
          <a:bodyPr/>
          <a:lstStyle/>
          <a:p>
            <a:pPr algn="ctr"/>
            <a:r>
              <a:rPr lang="et-EE" sz="2800" dirty="0"/>
              <a:t>Silja Lipp</a:t>
            </a:r>
          </a:p>
          <a:p>
            <a:pPr algn="ctr"/>
            <a:r>
              <a:rPr lang="et-EE" sz="1800" dirty="0"/>
              <a:t>Ettevõtlusvaldkonna juht</a:t>
            </a:r>
          </a:p>
          <a:p>
            <a:pPr algn="ctr"/>
            <a:r>
              <a:rPr lang="et-EE" sz="1800" dirty="0"/>
              <a:t>Majandusarengu osakond</a:t>
            </a:r>
          </a:p>
          <a:p>
            <a:pPr algn="ctr"/>
            <a:endParaRPr lang="et-EE" sz="2400" dirty="0"/>
          </a:p>
          <a:p>
            <a:pPr algn="ctr"/>
            <a:r>
              <a:rPr lang="et-EE" sz="2400" dirty="0"/>
              <a:t>19.04.2016</a:t>
            </a:r>
          </a:p>
        </p:txBody>
      </p:sp>
    </p:spTree>
    <p:extLst>
      <p:ext uri="{BB962C8B-B14F-4D97-AF65-F5344CB8AC3E}">
        <p14:creationId xmlns:p14="http://schemas.microsoft.com/office/powerpoint/2010/main" val="113602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46" y="1117307"/>
            <a:ext cx="8064840" cy="456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92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09" y="1105077"/>
            <a:ext cx="8209330" cy="468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822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MAK kui piirkonna kompetentsikeskus</a:t>
            </a:r>
            <a:br>
              <a:rPr lang="et-EE" dirty="0"/>
            </a:br>
            <a:r>
              <a:rPr lang="et-EE" b="0" u="sng" dirty="0"/>
              <a:t>Tegevused</a:t>
            </a:r>
            <a:r>
              <a:rPr lang="et-EE" dirty="0"/>
              <a:t>: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03239" y="1768475"/>
            <a:ext cx="2844402" cy="4513263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Tx/>
              <a:buChar char="-"/>
            </a:pPr>
            <a:r>
              <a:rPr lang="et-EE" dirty="0"/>
              <a:t>Nõustamine toetustest</a:t>
            </a:r>
          </a:p>
          <a:p>
            <a:pPr marL="457200" indent="-457200">
              <a:buFontTx/>
              <a:buChar char="-"/>
            </a:pPr>
            <a:r>
              <a:rPr lang="et-EE" dirty="0"/>
              <a:t>Nõustamine äritegevusest</a:t>
            </a:r>
          </a:p>
          <a:p>
            <a:r>
              <a:rPr lang="et-EE" dirty="0"/>
              <a:t>-	Info jagamine</a:t>
            </a:r>
          </a:p>
          <a:p>
            <a:r>
              <a:rPr lang="et-EE" dirty="0"/>
              <a:t>-	Mentorklubid</a:t>
            </a:r>
          </a:p>
          <a:p>
            <a:r>
              <a:rPr lang="et-EE" dirty="0"/>
              <a:t>-	Baaskoolitused</a:t>
            </a:r>
          </a:p>
          <a:p>
            <a:r>
              <a:rPr lang="et-EE" dirty="0"/>
              <a:t>-	EV nädal/päevad</a:t>
            </a:r>
          </a:p>
          <a:p>
            <a:r>
              <a:rPr lang="et-EE" dirty="0"/>
              <a:t>-	Starditoetus</a:t>
            </a:r>
          </a:p>
          <a:p>
            <a:r>
              <a:rPr lang="et-EE" dirty="0"/>
              <a:t>-	Messide 	</a:t>
            </a:r>
            <a:r>
              <a:rPr lang="et-EE" dirty="0" err="1"/>
              <a:t>ühiskülastused</a:t>
            </a:r>
            <a:endParaRPr lang="et-EE" dirty="0"/>
          </a:p>
          <a:p>
            <a:endParaRPr lang="et-EE" dirty="0"/>
          </a:p>
        </p:txBody>
      </p:sp>
      <p:sp>
        <p:nvSpPr>
          <p:cNvPr id="4" name="Sisu kohatäide 2"/>
          <p:cNvSpPr txBox="1">
            <a:spLocks/>
          </p:cNvSpPr>
          <p:nvPr/>
        </p:nvSpPr>
        <p:spPr bwMode="auto">
          <a:xfrm>
            <a:off x="3779689" y="1836093"/>
            <a:ext cx="2844402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 fontScale="62500" lnSpcReduction="20000"/>
          </a:bodyPr>
          <a:lstStyle>
            <a:lvl1pPr marL="0" indent="0"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ts val="80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0" indent="0"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0" indent="0"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0" indent="0"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0" indent="0"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dirty="0"/>
              <a:t>-	Ajujaht</a:t>
            </a:r>
          </a:p>
          <a:p>
            <a:r>
              <a:rPr lang="et-EE" dirty="0"/>
              <a:t>-	Noorte ettevõtlikkus</a:t>
            </a:r>
          </a:p>
          <a:p>
            <a:r>
              <a:rPr lang="et-EE" dirty="0"/>
              <a:t>-	Turism/TIK</a:t>
            </a:r>
          </a:p>
          <a:p>
            <a:r>
              <a:rPr lang="et-EE" dirty="0"/>
              <a:t>-	EV piirkondlikud 	võrgustikud</a:t>
            </a:r>
          </a:p>
          <a:p>
            <a:r>
              <a:rPr lang="et-EE" dirty="0"/>
              <a:t>-	Piirkonna turundus / 	investoritele info</a:t>
            </a:r>
          </a:p>
          <a:p>
            <a:r>
              <a:rPr lang="et-EE" dirty="0"/>
              <a:t>-	PATEE ehk piirkonna 	arendustegevused</a:t>
            </a:r>
          </a:p>
          <a:p>
            <a:r>
              <a:rPr lang="et-EE" dirty="0"/>
              <a:t>-	Kohapealse info 	kogumine/ 	vahendamine</a:t>
            </a:r>
          </a:p>
          <a:p>
            <a:r>
              <a:rPr lang="et-EE" dirty="0"/>
              <a:t>-	Koolitused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27229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0523" y="1202864"/>
            <a:ext cx="7006330" cy="442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067" b="1" dirty="0">
                <a:solidFill>
                  <a:srgbClr val="00B0F0"/>
                </a:solidFill>
              </a:rPr>
              <a:t>MAAKONDLIKE ARENDUSKESKUSKUSTE VÕRGUSTIK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6808" y="1820792"/>
            <a:ext cx="8280209" cy="3991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772" dirty="0"/>
              <a:t>ALGUS 1995 AASTA (EAS RAAMLEPING 2003), SEEGA 22 AASTAT TOIMIMIST</a:t>
            </a:r>
          </a:p>
          <a:p>
            <a:endParaRPr lang="et-EE" sz="1772" dirty="0"/>
          </a:p>
          <a:p>
            <a:r>
              <a:rPr lang="et-EE" sz="1772" dirty="0"/>
              <a:t>15 + 1 (Tallinna EV amet, stardiabi)</a:t>
            </a:r>
          </a:p>
          <a:p>
            <a:endParaRPr lang="et-EE" sz="1772" dirty="0"/>
          </a:p>
          <a:p>
            <a:r>
              <a:rPr lang="et-EE" sz="1772" dirty="0"/>
              <a:t>CA 120 KONSULTANTI ÜLE EESTI</a:t>
            </a:r>
          </a:p>
          <a:p>
            <a:endParaRPr lang="et-EE" sz="1772" dirty="0"/>
          </a:p>
          <a:p>
            <a:r>
              <a:rPr lang="et-EE" sz="1772" dirty="0"/>
              <a:t>ETTEVÕTLUS, KODANIKUÜHISKOND, KOHALIKUD OMAVALITSUSED, RAHVUSVAHELISED PROJEKTID</a:t>
            </a:r>
          </a:p>
          <a:p>
            <a:endParaRPr lang="et-EE" sz="1772" dirty="0"/>
          </a:p>
          <a:p>
            <a:r>
              <a:rPr lang="et-EE" sz="1772" dirty="0"/>
              <a:t>KLIENDITAGASISIDE LÄBI AASTAKÜMNE 8,0 – 9,5 10-st. </a:t>
            </a:r>
          </a:p>
          <a:p>
            <a:r>
              <a:rPr lang="et-EE" sz="1772" dirty="0"/>
              <a:t>VIIMANE RECOMMY INDEKS 62 (SAMAS TASEMES TELIA, MAKSU- JA TOLLIAMET, OMNIVA) </a:t>
            </a:r>
          </a:p>
          <a:p>
            <a:endParaRPr lang="et-EE" sz="1772" dirty="0"/>
          </a:p>
          <a:p>
            <a:r>
              <a:rPr lang="et-EE" sz="1772" dirty="0"/>
              <a:t>TELLIJAD: MKM, RM, SIM, HTM, </a:t>
            </a:r>
            <a:r>
              <a:rPr lang="et-EE" sz="1772" dirty="0" err="1"/>
              <a:t>SoM</a:t>
            </a:r>
            <a:r>
              <a:rPr lang="et-EE" sz="1772" dirty="0"/>
              <a:t>, </a:t>
            </a:r>
            <a:r>
              <a:rPr lang="et-EE" sz="1772" dirty="0" err="1"/>
              <a:t>KOV-id</a:t>
            </a:r>
            <a:endParaRPr lang="et-EE" sz="1772" dirty="0"/>
          </a:p>
        </p:txBody>
      </p:sp>
    </p:spTree>
    <p:extLst>
      <p:ext uri="{BB962C8B-B14F-4D97-AF65-F5344CB8AC3E}">
        <p14:creationId xmlns:p14="http://schemas.microsoft.com/office/powerpoint/2010/main" val="387193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71377" y="2484165"/>
            <a:ext cx="7200000" cy="972269"/>
          </a:xfrm>
        </p:spPr>
        <p:txBody>
          <a:bodyPr/>
          <a:lstStyle/>
          <a:p>
            <a:pPr algn="ctr"/>
            <a:r>
              <a:rPr lang="et-EE" b="1" dirty="0"/>
              <a:t>Tänan tähelepanu eest!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81348" y="3924325"/>
            <a:ext cx="7200000" cy="1728000"/>
          </a:xfrm>
        </p:spPr>
        <p:txBody>
          <a:bodyPr/>
          <a:lstStyle/>
          <a:p>
            <a:pPr algn="ctr"/>
            <a:r>
              <a:rPr lang="et-EE" dirty="0"/>
              <a:t>Silja Lipp</a:t>
            </a:r>
          </a:p>
          <a:p>
            <a:pPr algn="ctr"/>
            <a:r>
              <a:rPr lang="et-EE" dirty="0"/>
              <a:t>Silja.lipp@mkm.ee</a:t>
            </a:r>
          </a:p>
        </p:txBody>
      </p:sp>
    </p:spTree>
    <p:extLst>
      <p:ext uri="{BB962C8B-B14F-4D97-AF65-F5344CB8AC3E}">
        <p14:creationId xmlns:p14="http://schemas.microsoft.com/office/powerpoint/2010/main" val="397963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Kohandatud</PresentationFormat>
  <Paragraphs>42</Paragraphs>
  <Slides>6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Arial Unicode MS</vt:lpstr>
      <vt:lpstr>Roboto Condensed</vt:lpstr>
      <vt:lpstr>Times New Roman</vt:lpstr>
      <vt:lpstr>Office Theme</vt:lpstr>
      <vt:lpstr>MAK tulevik MKMi vaates</vt:lpstr>
      <vt:lpstr>PowerPointi esitlus</vt:lpstr>
      <vt:lpstr>PowerPointi esitlus</vt:lpstr>
      <vt:lpstr>MAK kui piirkonna kompetentsikeskus Tegevused:</vt:lpstr>
      <vt:lpstr>PowerPointi esitlus</vt:lpstr>
      <vt:lpstr>Tänan tähelepanu eest!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2017-04-19T07:07:39Z</dcterms:modified>
</cp:coreProperties>
</file>